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3" r:id="rId21"/>
    <p:sldId id="275" r:id="rId22"/>
  </p:sldIdLst>
  <p:sldSz cx="18288000" cy="10287000" type="screen4x3"/>
  <p:notesSz cx="6858000" cy="9144000"/>
  <p:embeddedFontLst>
    <p:embeddedFont>
      <p:font typeface="Calibri" panose="020F0502020204030204" charset="0"/>
      <p:regular r:id="rId26"/>
    </p:embeddedFont>
  </p:embeddedFontLst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 userDrawn="1">
          <p15:clr>
            <a:srgbClr val="A4A3A4"/>
          </p15:clr>
        </p15:guide>
        <p15:guide id="2" pos="27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09"/>
        <p:guide pos="27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4.xml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/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/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/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/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/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/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/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/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/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/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tags" Target="../tags/tag13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20.jpeg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44953" y="0"/>
            <a:ext cx="4147544" cy="10287000"/>
            <a:chOff x="0" y="0"/>
            <a:chExt cx="109235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357" cy="2709333"/>
            </a:xfrm>
            <a:custGeom>
              <a:avLst/>
              <a:gdLst/>
              <a:ahLst/>
              <a:cxnLst/>
              <a:rect l="l" t="t" r="r" b="b"/>
              <a:pathLst>
                <a:path w="1092357" h="2709333">
                  <a:moveTo>
                    <a:pt x="0" y="0"/>
                  </a:moveTo>
                  <a:lnTo>
                    <a:pt x="1092357" y="0"/>
                  </a:lnTo>
                  <a:lnTo>
                    <a:pt x="10923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9235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119660" y="0"/>
            <a:ext cx="288245" cy="10287000"/>
            <a:chOff x="0" y="0"/>
            <a:chExt cx="7591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916" cy="2709333"/>
            </a:xfrm>
            <a:custGeom>
              <a:avLst/>
              <a:gdLst/>
              <a:ahLst/>
              <a:cxnLst/>
              <a:rect l="l" t="t" r="r" b="b"/>
              <a:pathLst>
                <a:path w="75916" h="2709333">
                  <a:moveTo>
                    <a:pt x="0" y="0"/>
                  </a:moveTo>
                  <a:lnTo>
                    <a:pt x="75916" y="0"/>
                  </a:lnTo>
                  <a:lnTo>
                    <a:pt x="759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91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4676503" y="1257300"/>
            <a:ext cx="2231988" cy="223198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4714603" y="1295400"/>
            <a:ext cx="2155788" cy="215578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98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5014791" y="1878071"/>
            <a:ext cx="1555412" cy="990445"/>
          </a:xfrm>
          <a:custGeom>
            <a:avLst/>
            <a:gdLst/>
            <a:ahLst/>
            <a:cxnLst/>
            <a:rect l="l" t="t" r="r" b="b"/>
            <a:pathLst>
              <a:path w="1555412" h="990445">
                <a:moveTo>
                  <a:pt x="0" y="0"/>
                </a:moveTo>
                <a:lnTo>
                  <a:pt x="1555412" y="0"/>
                </a:lnTo>
                <a:lnTo>
                  <a:pt x="1555412" y="990445"/>
                </a:lnTo>
                <a:lnTo>
                  <a:pt x="0" y="99044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1644953" y="4296585"/>
            <a:ext cx="4147544" cy="5940338"/>
            <a:chOff x="0" y="0"/>
            <a:chExt cx="443357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t="-2364" b="-236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8538038" y="4466328"/>
            <a:ext cx="3594511" cy="207401"/>
            <a:chOff x="0" y="0"/>
            <a:chExt cx="946702" cy="546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6702" cy="54624"/>
            </a:xfrm>
            <a:custGeom>
              <a:avLst/>
              <a:gdLst/>
              <a:ahLst/>
              <a:cxnLst/>
              <a:rect l="l" t="t" r="r" b="b"/>
              <a:pathLst>
                <a:path w="946702" h="54624">
                  <a:moveTo>
                    <a:pt x="0" y="0"/>
                  </a:moveTo>
                  <a:lnTo>
                    <a:pt x="946702" y="0"/>
                  </a:lnTo>
                  <a:lnTo>
                    <a:pt x="946702" y="54624"/>
                  </a:lnTo>
                  <a:lnTo>
                    <a:pt x="0" y="5462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946702" cy="83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611828" y="2182803"/>
            <a:ext cx="256635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思源宋体 Bold" panose="02020700000000000000" charset="-122"/>
              </a:rPr>
              <a:t>饮水</a:t>
            </a:r>
            <a:endParaRPr lang="en-US" sz="2800">
              <a:solidFill>
                <a:srgbClr val="000000"/>
              </a:solidFill>
              <a:ea typeface="思源宋体 Bold" panose="020207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269035" y="2182803"/>
            <a:ext cx="256635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思源宋体 Bold" panose="02020700000000000000" charset="-122"/>
              </a:rPr>
              <a:t>思源</a:t>
            </a:r>
            <a:endParaRPr lang="en-US" sz="2800">
              <a:solidFill>
                <a:srgbClr val="000000"/>
              </a:solidFill>
              <a:ea typeface="思源宋体 Bold" panose="020207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919262" y="2182803"/>
            <a:ext cx="256635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思源宋体 Bold" panose="02020700000000000000" charset="-122"/>
              </a:rPr>
              <a:t>爱国</a:t>
            </a:r>
            <a:endParaRPr lang="en-US" sz="2800">
              <a:solidFill>
                <a:srgbClr val="000000"/>
              </a:solidFill>
              <a:ea typeface="思源宋体 Bold" panose="02020700000000000000" charset="-122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8538038" y="7756852"/>
            <a:ext cx="452120" cy="452120"/>
          </a:xfrm>
          <a:custGeom>
            <a:avLst/>
            <a:gdLst/>
            <a:ahLst/>
            <a:cxnLst/>
            <a:rect l="l" t="t" r="r" b="b"/>
            <a:pathLst>
              <a:path w="452120" h="452120">
                <a:moveTo>
                  <a:pt x="0" y="0"/>
                </a:moveTo>
                <a:lnTo>
                  <a:pt x="452120" y="0"/>
                </a:lnTo>
                <a:lnTo>
                  <a:pt x="452120" y="452120"/>
                </a:lnTo>
                <a:lnTo>
                  <a:pt x="0" y="452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3025147" y="7756852"/>
            <a:ext cx="452120" cy="452120"/>
          </a:xfrm>
          <a:custGeom>
            <a:avLst/>
            <a:gdLst/>
            <a:ahLst/>
            <a:cxnLst/>
            <a:rect l="l" t="t" r="r" b="b"/>
            <a:pathLst>
              <a:path w="452120" h="452120">
                <a:moveTo>
                  <a:pt x="0" y="0"/>
                </a:moveTo>
                <a:lnTo>
                  <a:pt x="452120" y="0"/>
                </a:lnTo>
                <a:lnTo>
                  <a:pt x="452120" y="452120"/>
                </a:lnTo>
                <a:lnTo>
                  <a:pt x="0" y="452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576469" y="2182803"/>
            <a:ext cx="256635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思源宋体 Bold" panose="02020700000000000000" charset="-122"/>
              </a:rPr>
              <a:t>荣校</a:t>
            </a:r>
            <a:endParaRPr lang="en-US" sz="2800">
              <a:solidFill>
                <a:srgbClr val="000000"/>
              </a:solidFill>
              <a:ea typeface="思源宋体 Bold" panose="020207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990158" y="7709227"/>
            <a:ext cx="335017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思源宋体 Bold" panose="02020700000000000000" charset="-122"/>
              </a:rPr>
              <a:t>姓名：</a:t>
            </a:r>
            <a:endParaRPr lang="en-US" sz="2800">
              <a:solidFill>
                <a:srgbClr val="000000"/>
              </a:solidFill>
              <a:ea typeface="思源宋体 Bold" panose="020207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477267" y="7709227"/>
            <a:ext cx="335017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思源宋体 Bold" panose="02020700000000000000" charset="-122"/>
              </a:rPr>
              <a:t>导师：</a:t>
            </a:r>
            <a:endParaRPr lang="en-US" sz="2800">
              <a:solidFill>
                <a:srgbClr val="000000"/>
              </a:solidFill>
              <a:ea typeface="思源宋体 Bold" panose="020207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076361" y="3112310"/>
            <a:ext cx="644416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0000"/>
                </a:solidFill>
                <a:ea typeface="思源黑体 2 Bold" panose="020B0800000000000000" charset="-122"/>
              </a:rPr>
              <a:t>题目</a:t>
            </a:r>
            <a:endParaRPr lang="en-US" sz="70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405236" y="4721354"/>
            <a:ext cx="1088276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0000"/>
                </a:solidFill>
                <a:ea typeface="思源黑体 2 Bold" panose="020B0800000000000000" charset="-122"/>
              </a:rPr>
              <a:t>北京交通大学</a:t>
            </a:r>
            <a:r>
              <a:rPr lang="en-US" sz="7000">
                <a:solidFill>
                  <a:srgbClr val="000000"/>
                </a:solidFill>
                <a:latin typeface="思源黑体 2 Bold" panose="020B0800000000000000" charset="-122"/>
              </a:rPr>
              <a:t>PPT模板</a:t>
            </a:r>
            <a:endParaRPr lang="en-US" sz="7000">
              <a:solidFill>
                <a:srgbClr val="000000"/>
              </a:solidFill>
              <a:latin typeface="思源黑体 2 Bold" panose="020B0800000000000000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541297" y="6227772"/>
            <a:ext cx="1102875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思源宋体 Bold" panose="02020700000000000000" charset="-122"/>
              </a:rPr>
              <a:t>BJTU(BEIJING JIAOTONG UNIVERSITY)</a:t>
            </a:r>
            <a:endParaRPr lang="en-US" sz="2800">
              <a:solidFill>
                <a:srgbClr val="000000"/>
              </a:solidFill>
              <a:latin typeface="思源宋体 Bold" panose="020207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11552" y="737504"/>
            <a:ext cx="526353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思源宋体 Bold" panose="02020700000000000000" charset="-122"/>
              </a:rPr>
              <a:t>北京交通大学</a:t>
            </a:r>
            <a:endParaRPr lang="en-US" sz="3000">
              <a:solidFill>
                <a:srgbClr val="FFFFFF"/>
              </a:solidFill>
              <a:ea typeface="思源宋体 Bold" panose="020207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543234" y="733425"/>
            <a:ext cx="526353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C000"/>
                </a:solidFill>
                <a:latin typeface="思源黑体 2 Bold" panose="020B0800000000000000" charset="-122"/>
              </a:rPr>
              <a:t>BJTU</a:t>
            </a:r>
            <a:endParaRPr lang="en-US" sz="3000">
              <a:solidFill>
                <a:srgbClr val="FFC000"/>
              </a:solidFill>
              <a:latin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0065" y="465664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6677947" y="352986"/>
            <a:ext cx="1022251" cy="598017"/>
          </a:xfrm>
          <a:custGeom>
            <a:avLst/>
            <a:gdLst/>
            <a:ahLst/>
            <a:cxnLst/>
            <a:rect l="l" t="t" r="r" b="b"/>
            <a:pathLst>
              <a:path w="1022251" h="598017">
                <a:moveTo>
                  <a:pt x="0" y="0"/>
                </a:moveTo>
                <a:lnTo>
                  <a:pt x="1022251" y="0"/>
                </a:lnTo>
                <a:lnTo>
                  <a:pt x="1022251" y="598017"/>
                </a:lnTo>
                <a:lnTo>
                  <a:pt x="0" y="59801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605396" y="527038"/>
            <a:ext cx="846607" cy="847929"/>
            <a:chOff x="0" y="0"/>
            <a:chExt cx="1128810" cy="1130572"/>
          </a:xfrm>
        </p:grpSpPr>
        <p:grpSp>
          <p:nvGrpSpPr>
            <p:cNvPr id="7" name="Group 7"/>
            <p:cNvGrpSpPr/>
            <p:nvPr/>
          </p:nvGrpSpPr>
          <p:grpSpPr>
            <a:xfrm rot="-5400000">
              <a:off x="439671" y="441433"/>
              <a:ext cx="689139" cy="68913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F6D0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348" tIns="38348" rIns="38348" bIns="38348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0" y="0"/>
              <a:ext cx="689139" cy="68913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C72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348" tIns="38348" rIns="38348" bIns="38348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 rot="0">
            <a:off x="1610053" y="2051538"/>
            <a:ext cx="15067893" cy="6603023"/>
            <a:chOff x="0" y="0"/>
            <a:chExt cx="3968499" cy="17390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68498" cy="1739068"/>
            </a:xfrm>
            <a:custGeom>
              <a:avLst/>
              <a:gdLst/>
              <a:ahLst/>
              <a:cxnLst/>
              <a:rect l="l" t="t" r="r" b="b"/>
              <a:pathLst>
                <a:path w="3968498" h="1739068">
                  <a:moveTo>
                    <a:pt x="5138" y="0"/>
                  </a:moveTo>
                  <a:lnTo>
                    <a:pt x="3963360" y="0"/>
                  </a:lnTo>
                  <a:cubicBezTo>
                    <a:pt x="3966198" y="0"/>
                    <a:pt x="3968498" y="2300"/>
                    <a:pt x="3968498" y="5138"/>
                  </a:cubicBezTo>
                  <a:lnTo>
                    <a:pt x="3968498" y="1733930"/>
                  </a:lnTo>
                  <a:cubicBezTo>
                    <a:pt x="3968498" y="1736767"/>
                    <a:pt x="3966198" y="1739068"/>
                    <a:pt x="3963360" y="1739068"/>
                  </a:cubicBezTo>
                  <a:lnTo>
                    <a:pt x="5138" y="1739068"/>
                  </a:lnTo>
                  <a:cubicBezTo>
                    <a:pt x="2300" y="1739068"/>
                    <a:pt x="0" y="1736767"/>
                    <a:pt x="0" y="1733930"/>
                  </a:cubicBezTo>
                  <a:lnTo>
                    <a:pt x="0" y="5138"/>
                  </a:lnTo>
                  <a:cubicBezTo>
                    <a:pt x="0" y="2300"/>
                    <a:pt x="2300" y="0"/>
                    <a:pt x="5138" y="0"/>
                  </a:cubicBezTo>
                  <a:close/>
                </a:path>
              </a:pathLst>
            </a:custGeom>
            <a:solidFill>
              <a:srgbClr val="FFC721">
                <a:alpha val="4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968499" cy="1767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9898060" y="2388553"/>
            <a:ext cx="6501143" cy="5928994"/>
            <a:chOff x="0" y="0"/>
            <a:chExt cx="8668191" cy="790532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 rot="0">
              <a:off x="1090890" y="0"/>
              <a:ext cx="7414676" cy="7414676"/>
              <a:chOff x="0" y="0"/>
              <a:chExt cx="10287000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6350" y="0"/>
                <a:ext cx="10299700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3429000" y="0"/>
                    </a:moveTo>
                    <a:lnTo>
                      <a:pt x="3441700" y="0"/>
                    </a:lnTo>
                    <a:lnTo>
                      <a:pt x="3441700" y="10287000"/>
                    </a:lnTo>
                    <a:lnTo>
                      <a:pt x="3429000" y="10287000"/>
                    </a:lnTo>
                    <a:close/>
                    <a:moveTo>
                      <a:pt x="6858000" y="0"/>
                    </a:moveTo>
                    <a:lnTo>
                      <a:pt x="6870700" y="0"/>
                    </a:lnTo>
                    <a:lnTo>
                      <a:pt x="6870700" y="10287000"/>
                    </a:lnTo>
                    <a:lnTo>
                      <a:pt x="6858000" y="10287000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10287000"/>
                    </a:lnTo>
                    <a:lnTo>
                      <a:pt x="10287000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009577" y="7523039"/>
              <a:ext cx="162625" cy="382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0"/>
                </a:lnSpc>
              </a:pPr>
              <a:r>
                <a:rPr lang="en-US" sz="1730">
                  <a:solidFill>
                    <a:srgbClr val="000000"/>
                  </a:solidFill>
                  <a:latin typeface="思源黑体 1" panose="020B0500000000000000" charset="-122"/>
                </a:rPr>
                <a:t>0</a:t>
              </a:r>
              <a:endParaRPr lang="en-US" sz="1730">
                <a:solidFill>
                  <a:srgbClr val="000000"/>
                </a:solidFill>
                <a:latin typeface="思源黑体 1" panose="020B0500000000000000" charset="-122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399823" y="7523039"/>
              <a:ext cx="325250" cy="382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0"/>
                </a:lnSpc>
              </a:pPr>
              <a:r>
                <a:rPr lang="en-US" sz="1730">
                  <a:solidFill>
                    <a:srgbClr val="000000"/>
                  </a:solidFill>
                  <a:latin typeface="思源黑体 1" panose="020B0500000000000000" charset="-122"/>
                </a:rPr>
                <a:t>10</a:t>
              </a:r>
              <a:endParaRPr lang="en-US" sz="1730">
                <a:solidFill>
                  <a:srgbClr val="000000"/>
                </a:solidFill>
                <a:latin typeface="思源黑体 1" panose="020B0500000000000000" charset="-122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871382" y="7523039"/>
              <a:ext cx="325250" cy="382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0"/>
                </a:lnSpc>
              </a:pPr>
              <a:r>
                <a:rPr lang="en-US" sz="1730">
                  <a:solidFill>
                    <a:srgbClr val="000000"/>
                  </a:solidFill>
                  <a:latin typeface="思源黑体 1" panose="020B0500000000000000" charset="-122"/>
                </a:rPr>
                <a:t>20</a:t>
              </a:r>
              <a:endParaRPr lang="en-US" sz="1730">
                <a:solidFill>
                  <a:srgbClr val="000000"/>
                </a:solidFill>
                <a:latin typeface="思源黑体 1" panose="020B0500000000000000" charset="-122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342941" y="7523039"/>
              <a:ext cx="325250" cy="382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0"/>
                </a:lnSpc>
              </a:pPr>
              <a:r>
                <a:rPr lang="en-US" sz="1730">
                  <a:solidFill>
                    <a:srgbClr val="000000"/>
                  </a:solidFill>
                  <a:latin typeface="思源黑体 1" panose="020B0500000000000000" charset="-122"/>
                </a:rPr>
                <a:t>30</a:t>
              </a:r>
              <a:endParaRPr lang="en-US" sz="1730">
                <a:solidFill>
                  <a:srgbClr val="000000"/>
                </a:solidFill>
                <a:latin typeface="思源黑体 1" panose="020B0500000000000000" charset="-122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23957"/>
              <a:ext cx="944427" cy="382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0"/>
                </a:lnSpc>
              </a:pPr>
              <a:r>
                <a:rPr lang="en-US" sz="1730">
                  <a:solidFill>
                    <a:srgbClr val="000000"/>
                  </a:solidFill>
                  <a:ea typeface="思源黑体 1" panose="020B0500000000000000" charset="-122"/>
                </a:rPr>
                <a:t>研究一 </a:t>
              </a:r>
              <a:endParaRPr lang="en-US" sz="1730">
                <a:solidFill>
                  <a:srgbClr val="000000"/>
                </a:solidFill>
                <a:ea typeface="思源黑体 1" panose="020B0500000000000000" charset="-122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539415"/>
              <a:ext cx="944427" cy="382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0"/>
                </a:lnSpc>
              </a:pPr>
              <a:r>
                <a:rPr lang="en-US" sz="1730">
                  <a:solidFill>
                    <a:srgbClr val="000000"/>
                  </a:solidFill>
                  <a:ea typeface="思源黑体 1" panose="020B0500000000000000" charset="-122"/>
                </a:rPr>
                <a:t>研究二 </a:t>
              </a:r>
              <a:endParaRPr lang="en-US" sz="1730">
                <a:solidFill>
                  <a:srgbClr val="000000"/>
                </a:solidFill>
                <a:ea typeface="思源黑体 1" panose="020B0500000000000000" charset="-12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454873"/>
              <a:ext cx="944427" cy="382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0"/>
                </a:lnSpc>
              </a:pPr>
              <a:r>
                <a:rPr lang="en-US" sz="1730">
                  <a:solidFill>
                    <a:srgbClr val="000000"/>
                  </a:solidFill>
                  <a:ea typeface="思源黑体 1" panose="020B0500000000000000" charset="-122"/>
                </a:rPr>
                <a:t>研究三 </a:t>
              </a:r>
              <a:endParaRPr lang="en-US" sz="1730">
                <a:solidFill>
                  <a:srgbClr val="000000"/>
                </a:solidFill>
                <a:ea typeface="思源黑体 1" panose="020B0500000000000000" charset="-122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370331"/>
              <a:ext cx="944427" cy="382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0"/>
                </a:lnSpc>
              </a:pPr>
              <a:r>
                <a:rPr lang="en-US" sz="1730">
                  <a:solidFill>
                    <a:srgbClr val="000000"/>
                  </a:solidFill>
                  <a:ea typeface="思源黑体 1" panose="020B0500000000000000" charset="-122"/>
                </a:rPr>
                <a:t>研究四 </a:t>
              </a:r>
              <a:endParaRPr lang="en-US" sz="1730">
                <a:solidFill>
                  <a:srgbClr val="000000"/>
                </a:solidFill>
                <a:ea typeface="思源黑体 1" panose="020B0500000000000000" charset="-122"/>
              </a:endParaRP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 rot="0">
              <a:off x="1090890" y="0"/>
              <a:ext cx="6924941" cy="7414676"/>
              <a:chOff x="0" y="0"/>
              <a:chExt cx="9607550" cy="10287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433536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3433536" h="754592">
                    <a:moveTo>
                      <a:pt x="0" y="0"/>
                    </a:moveTo>
                    <a:lnTo>
                      <a:pt x="3373169" y="0"/>
                    </a:lnTo>
                    <a:cubicBezTo>
                      <a:pt x="3406508" y="0"/>
                      <a:pt x="3433536" y="27027"/>
                      <a:pt x="3433536" y="60367"/>
                    </a:cubicBezTo>
                    <a:lnTo>
                      <a:pt x="3433536" y="694224"/>
                    </a:lnTo>
                    <a:cubicBezTo>
                      <a:pt x="3433536" y="727564"/>
                      <a:pt x="3406508" y="754592"/>
                      <a:pt x="3373169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AF6D09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2657475"/>
                <a:ext cx="5149850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754592">
                    <a:moveTo>
                      <a:pt x="0" y="0"/>
                    </a:moveTo>
                    <a:lnTo>
                      <a:pt x="5089483" y="0"/>
                    </a:lnTo>
                    <a:cubicBezTo>
                      <a:pt x="5122823" y="0"/>
                      <a:pt x="5149850" y="27027"/>
                      <a:pt x="5149850" y="60367"/>
                    </a:cubicBezTo>
                    <a:lnTo>
                      <a:pt x="5149850" y="694224"/>
                    </a:lnTo>
                    <a:cubicBezTo>
                      <a:pt x="5149850" y="727564"/>
                      <a:pt x="5122823" y="754592"/>
                      <a:pt x="5089483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AF6D09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5314950"/>
                <a:ext cx="8235950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8235950" h="754592">
                    <a:moveTo>
                      <a:pt x="0" y="0"/>
                    </a:moveTo>
                    <a:lnTo>
                      <a:pt x="8175582" y="0"/>
                    </a:lnTo>
                    <a:cubicBezTo>
                      <a:pt x="8191593" y="0"/>
                      <a:pt x="8206948" y="6360"/>
                      <a:pt x="8218269" y="17681"/>
                    </a:cubicBezTo>
                    <a:cubicBezTo>
                      <a:pt x="8229590" y="29002"/>
                      <a:pt x="8235950" y="44357"/>
                      <a:pt x="8235950" y="60367"/>
                    </a:cubicBezTo>
                    <a:lnTo>
                      <a:pt x="8235950" y="694224"/>
                    </a:lnTo>
                    <a:cubicBezTo>
                      <a:pt x="8235950" y="710235"/>
                      <a:pt x="8229590" y="725589"/>
                      <a:pt x="8218269" y="736910"/>
                    </a:cubicBezTo>
                    <a:cubicBezTo>
                      <a:pt x="8206948" y="748231"/>
                      <a:pt x="8191593" y="754592"/>
                      <a:pt x="8175582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AF6D09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7972425"/>
                <a:ext cx="9607550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9607550" h="754592">
                    <a:moveTo>
                      <a:pt x="0" y="0"/>
                    </a:moveTo>
                    <a:lnTo>
                      <a:pt x="9547182" y="0"/>
                    </a:lnTo>
                    <a:cubicBezTo>
                      <a:pt x="9563193" y="0"/>
                      <a:pt x="9578548" y="6360"/>
                      <a:pt x="9589869" y="17681"/>
                    </a:cubicBezTo>
                    <a:cubicBezTo>
                      <a:pt x="9601190" y="29002"/>
                      <a:pt x="9607550" y="44357"/>
                      <a:pt x="9607550" y="60368"/>
                    </a:cubicBezTo>
                    <a:lnTo>
                      <a:pt x="9607550" y="694224"/>
                    </a:lnTo>
                    <a:cubicBezTo>
                      <a:pt x="9607550" y="710235"/>
                      <a:pt x="9601190" y="725590"/>
                      <a:pt x="9589869" y="736911"/>
                    </a:cubicBezTo>
                    <a:cubicBezTo>
                      <a:pt x="9578548" y="748232"/>
                      <a:pt x="9563193" y="754592"/>
                      <a:pt x="9547182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AF6D09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779992"/>
                <a:ext cx="4806950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4806950" h="754592">
                    <a:moveTo>
                      <a:pt x="0" y="0"/>
                    </a:moveTo>
                    <a:lnTo>
                      <a:pt x="4746583" y="0"/>
                    </a:lnTo>
                    <a:cubicBezTo>
                      <a:pt x="4779923" y="0"/>
                      <a:pt x="4806950" y="27027"/>
                      <a:pt x="4806950" y="60367"/>
                    </a:cubicBezTo>
                    <a:lnTo>
                      <a:pt x="4806950" y="694224"/>
                    </a:lnTo>
                    <a:cubicBezTo>
                      <a:pt x="4806950" y="727564"/>
                      <a:pt x="4779923" y="754591"/>
                      <a:pt x="4746583" y="754591"/>
                    </a:cubicBezTo>
                    <a:lnTo>
                      <a:pt x="0" y="754591"/>
                    </a:lnTo>
                    <a:close/>
                  </a:path>
                </a:pathLst>
              </a:custGeom>
              <a:solidFill>
                <a:srgbClr val="DFAC1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3437467"/>
                <a:ext cx="4806527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4806527" h="754592">
                    <a:moveTo>
                      <a:pt x="0" y="0"/>
                    </a:moveTo>
                    <a:lnTo>
                      <a:pt x="4746160" y="0"/>
                    </a:lnTo>
                    <a:cubicBezTo>
                      <a:pt x="4762170" y="0"/>
                      <a:pt x="4777525" y="6360"/>
                      <a:pt x="4788846" y="17681"/>
                    </a:cubicBezTo>
                    <a:cubicBezTo>
                      <a:pt x="4800167" y="29002"/>
                      <a:pt x="4806527" y="44357"/>
                      <a:pt x="4806527" y="60367"/>
                    </a:cubicBezTo>
                    <a:lnTo>
                      <a:pt x="4806527" y="694224"/>
                    </a:lnTo>
                    <a:cubicBezTo>
                      <a:pt x="4806527" y="710234"/>
                      <a:pt x="4800167" y="725589"/>
                      <a:pt x="4788846" y="736910"/>
                    </a:cubicBezTo>
                    <a:cubicBezTo>
                      <a:pt x="4777525" y="748231"/>
                      <a:pt x="4762170" y="754591"/>
                      <a:pt x="4746160" y="754591"/>
                    </a:cubicBezTo>
                    <a:lnTo>
                      <a:pt x="0" y="754591"/>
                    </a:lnTo>
                    <a:close/>
                  </a:path>
                </a:pathLst>
              </a:custGeom>
              <a:solidFill>
                <a:srgbClr val="DFAC1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6094942"/>
                <a:ext cx="5490633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5490633" h="754592">
                    <a:moveTo>
                      <a:pt x="0" y="0"/>
                    </a:moveTo>
                    <a:lnTo>
                      <a:pt x="5430266" y="0"/>
                    </a:lnTo>
                    <a:cubicBezTo>
                      <a:pt x="5446276" y="0"/>
                      <a:pt x="5461631" y="6360"/>
                      <a:pt x="5472952" y="17681"/>
                    </a:cubicBezTo>
                    <a:cubicBezTo>
                      <a:pt x="5484273" y="29002"/>
                      <a:pt x="5490633" y="44357"/>
                      <a:pt x="5490633" y="60367"/>
                    </a:cubicBezTo>
                    <a:lnTo>
                      <a:pt x="5490633" y="694224"/>
                    </a:lnTo>
                    <a:cubicBezTo>
                      <a:pt x="5490633" y="727564"/>
                      <a:pt x="5463606" y="754591"/>
                      <a:pt x="5430266" y="754591"/>
                    </a:cubicBezTo>
                    <a:lnTo>
                      <a:pt x="0" y="754591"/>
                    </a:lnTo>
                    <a:close/>
                  </a:path>
                </a:pathLst>
              </a:custGeom>
              <a:solidFill>
                <a:srgbClr val="DFAC1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8752417"/>
                <a:ext cx="6862535" cy="754591"/>
              </a:xfrm>
              <a:custGeom>
                <a:avLst/>
                <a:gdLst/>
                <a:ahLst/>
                <a:cxnLst/>
                <a:rect l="l" t="t" r="r" b="b"/>
                <a:pathLst>
                  <a:path w="6862535" h="754591">
                    <a:moveTo>
                      <a:pt x="0" y="0"/>
                    </a:moveTo>
                    <a:lnTo>
                      <a:pt x="6802169" y="0"/>
                    </a:lnTo>
                    <a:cubicBezTo>
                      <a:pt x="6835508" y="0"/>
                      <a:pt x="6862535" y="27027"/>
                      <a:pt x="6862535" y="60367"/>
                    </a:cubicBezTo>
                    <a:lnTo>
                      <a:pt x="6862535" y="694224"/>
                    </a:lnTo>
                    <a:cubicBezTo>
                      <a:pt x="6862535" y="727564"/>
                      <a:pt x="6835508" y="754591"/>
                      <a:pt x="6802169" y="754591"/>
                    </a:cubicBezTo>
                    <a:lnTo>
                      <a:pt x="0" y="754591"/>
                    </a:lnTo>
                    <a:close/>
                  </a:path>
                </a:pathLst>
              </a:custGeom>
              <a:solidFill>
                <a:srgbClr val="DFAC1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1559983"/>
                <a:ext cx="2060121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2060121" h="754592">
                    <a:moveTo>
                      <a:pt x="0" y="0"/>
                    </a:moveTo>
                    <a:lnTo>
                      <a:pt x="1999754" y="0"/>
                    </a:lnTo>
                    <a:cubicBezTo>
                      <a:pt x="2033094" y="0"/>
                      <a:pt x="2060121" y="27028"/>
                      <a:pt x="2060121" y="60368"/>
                    </a:cubicBezTo>
                    <a:lnTo>
                      <a:pt x="2060121" y="694225"/>
                    </a:lnTo>
                    <a:cubicBezTo>
                      <a:pt x="2060121" y="727565"/>
                      <a:pt x="2033094" y="754592"/>
                      <a:pt x="1999754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936B1F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4217458"/>
                <a:ext cx="3776557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3776557" h="754592">
                    <a:moveTo>
                      <a:pt x="0" y="0"/>
                    </a:moveTo>
                    <a:lnTo>
                      <a:pt x="3716189" y="0"/>
                    </a:lnTo>
                    <a:cubicBezTo>
                      <a:pt x="3749529" y="0"/>
                      <a:pt x="3776557" y="27028"/>
                      <a:pt x="3776557" y="60368"/>
                    </a:cubicBezTo>
                    <a:lnTo>
                      <a:pt x="3776557" y="694225"/>
                    </a:lnTo>
                    <a:cubicBezTo>
                      <a:pt x="3776557" y="727565"/>
                      <a:pt x="3749529" y="754592"/>
                      <a:pt x="3716189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936B1F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6874933"/>
                <a:ext cx="3431646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3431646" h="754592">
                    <a:moveTo>
                      <a:pt x="0" y="0"/>
                    </a:moveTo>
                    <a:lnTo>
                      <a:pt x="3371278" y="0"/>
                    </a:lnTo>
                    <a:cubicBezTo>
                      <a:pt x="3387289" y="0"/>
                      <a:pt x="3402643" y="6360"/>
                      <a:pt x="3413965" y="17681"/>
                    </a:cubicBezTo>
                    <a:cubicBezTo>
                      <a:pt x="3425286" y="29002"/>
                      <a:pt x="3431646" y="44357"/>
                      <a:pt x="3431646" y="60368"/>
                    </a:cubicBezTo>
                    <a:lnTo>
                      <a:pt x="3431646" y="694224"/>
                    </a:lnTo>
                    <a:cubicBezTo>
                      <a:pt x="3431646" y="710235"/>
                      <a:pt x="3425286" y="725590"/>
                      <a:pt x="3413965" y="736911"/>
                    </a:cubicBezTo>
                    <a:cubicBezTo>
                      <a:pt x="3402643" y="748232"/>
                      <a:pt x="3387289" y="754592"/>
                      <a:pt x="3371278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936B1F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9532408"/>
                <a:ext cx="4117522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4117522" h="754592">
                    <a:moveTo>
                      <a:pt x="0" y="0"/>
                    </a:moveTo>
                    <a:lnTo>
                      <a:pt x="4057154" y="0"/>
                    </a:lnTo>
                    <a:cubicBezTo>
                      <a:pt x="4073165" y="0"/>
                      <a:pt x="4088519" y="6360"/>
                      <a:pt x="4099840" y="17681"/>
                    </a:cubicBezTo>
                    <a:cubicBezTo>
                      <a:pt x="4111161" y="29002"/>
                      <a:pt x="4117522" y="44357"/>
                      <a:pt x="4117522" y="60368"/>
                    </a:cubicBezTo>
                    <a:lnTo>
                      <a:pt x="4117522" y="694224"/>
                    </a:lnTo>
                    <a:cubicBezTo>
                      <a:pt x="4117522" y="710235"/>
                      <a:pt x="4111161" y="725590"/>
                      <a:pt x="4099840" y="736911"/>
                    </a:cubicBezTo>
                    <a:cubicBezTo>
                      <a:pt x="4088519" y="748232"/>
                      <a:pt x="4073165" y="754592"/>
                      <a:pt x="4057154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936B1F"/>
              </a:solidFill>
            </p:spPr>
          </p:sp>
        </p:grpSp>
      </p:grpSp>
      <p:sp>
        <p:nvSpPr>
          <p:cNvPr id="40" name="TextBox 40"/>
          <p:cNvSpPr txBox="1"/>
          <p:nvPr/>
        </p:nvSpPr>
        <p:spPr>
          <a:xfrm>
            <a:off x="356288" y="547219"/>
            <a:ext cx="8417563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ea typeface="思源黑体-超粗体" panose="020B0A00000000000000" charset="-122"/>
              </a:rPr>
              <a:t>点击此处添加标题</a:t>
            </a:r>
            <a:endParaRPr lang="en-US" sz="540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3525802" y="9342380"/>
            <a:ext cx="1195861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65737D"/>
                </a:solidFill>
                <a:ea typeface="思源宋体 Bold" panose="02020700000000000000" charset="-122"/>
              </a:rPr>
              <a:t>求真  |  务实  |  踏实  |  勤勉</a:t>
            </a:r>
            <a:endParaRPr lang="en-US" sz="2500">
              <a:solidFill>
                <a:srgbClr val="65737D"/>
              </a:solidFill>
              <a:ea typeface="思源宋体 Bold" panose="02020700000000000000" charset="-122"/>
            </a:endParaRPr>
          </a:p>
        </p:txBody>
      </p:sp>
      <p:grpSp>
        <p:nvGrpSpPr>
          <p:cNvPr id="42" name="Group 42"/>
          <p:cNvGrpSpPr/>
          <p:nvPr/>
        </p:nvGrpSpPr>
        <p:grpSpPr>
          <a:xfrm rot="0">
            <a:off x="2157113" y="2880390"/>
            <a:ext cx="6821315" cy="1315511"/>
            <a:chOff x="0" y="0"/>
            <a:chExt cx="1796560" cy="34647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796560" cy="346472"/>
            </a:xfrm>
            <a:custGeom>
              <a:avLst/>
              <a:gdLst/>
              <a:ahLst/>
              <a:cxnLst/>
              <a:rect l="l" t="t" r="r" b="b"/>
              <a:pathLst>
                <a:path w="1796560" h="346472">
                  <a:moveTo>
                    <a:pt x="0" y="0"/>
                  </a:moveTo>
                  <a:lnTo>
                    <a:pt x="1796560" y="0"/>
                  </a:lnTo>
                  <a:lnTo>
                    <a:pt x="1796560" y="346472"/>
                  </a:lnTo>
                  <a:lnTo>
                    <a:pt x="0" y="3464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1796560" cy="37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2157113" y="2586454"/>
            <a:ext cx="2746535" cy="587872"/>
            <a:chOff x="0" y="0"/>
            <a:chExt cx="723367" cy="15483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23367" cy="154830"/>
            </a:xfrm>
            <a:custGeom>
              <a:avLst/>
              <a:gdLst/>
              <a:ahLst/>
              <a:cxnLst/>
              <a:rect l="l" t="t" r="r" b="b"/>
              <a:pathLst>
                <a:path w="723367" h="154830">
                  <a:moveTo>
                    <a:pt x="0" y="0"/>
                  </a:moveTo>
                  <a:lnTo>
                    <a:pt x="723367" y="0"/>
                  </a:lnTo>
                  <a:lnTo>
                    <a:pt x="723367" y="154830"/>
                  </a:lnTo>
                  <a:lnTo>
                    <a:pt x="0" y="1548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723367" cy="183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683015" y="2558266"/>
            <a:ext cx="41051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BECEC"/>
                </a:solidFill>
                <a:ea typeface="思源黑体-超粗体" panose="020B0A00000000000000" charset="-122"/>
              </a:rPr>
              <a:t>标题</a:t>
            </a:r>
            <a:endParaRPr lang="en-US" sz="2500">
              <a:solidFill>
                <a:srgbClr val="EBECEC"/>
              </a:solidFill>
              <a:ea typeface="思源黑体-超粗体" panose="020B0A00000000000000" charset="-122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382912" y="3266292"/>
            <a:ext cx="639093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  <p:grpSp>
        <p:nvGrpSpPr>
          <p:cNvPr id="50" name="Group 50"/>
          <p:cNvGrpSpPr/>
          <p:nvPr/>
        </p:nvGrpSpPr>
        <p:grpSpPr>
          <a:xfrm rot="0">
            <a:off x="2157113" y="4842262"/>
            <a:ext cx="6821315" cy="1315511"/>
            <a:chOff x="0" y="0"/>
            <a:chExt cx="1796560" cy="34647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796560" cy="346472"/>
            </a:xfrm>
            <a:custGeom>
              <a:avLst/>
              <a:gdLst/>
              <a:ahLst/>
              <a:cxnLst/>
              <a:rect l="l" t="t" r="r" b="b"/>
              <a:pathLst>
                <a:path w="1796560" h="346472">
                  <a:moveTo>
                    <a:pt x="0" y="0"/>
                  </a:moveTo>
                  <a:lnTo>
                    <a:pt x="1796560" y="0"/>
                  </a:lnTo>
                  <a:lnTo>
                    <a:pt x="1796560" y="346472"/>
                  </a:lnTo>
                  <a:lnTo>
                    <a:pt x="0" y="3464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1796560" cy="37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3" name="Group 53"/>
          <p:cNvGrpSpPr/>
          <p:nvPr/>
        </p:nvGrpSpPr>
        <p:grpSpPr>
          <a:xfrm rot="0">
            <a:off x="2152534" y="4464327"/>
            <a:ext cx="2746535" cy="587872"/>
            <a:chOff x="0" y="0"/>
            <a:chExt cx="723367" cy="15483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723367" cy="154830"/>
            </a:xfrm>
            <a:custGeom>
              <a:avLst/>
              <a:gdLst/>
              <a:ahLst/>
              <a:cxnLst/>
              <a:rect l="l" t="t" r="r" b="b"/>
              <a:pathLst>
                <a:path w="723367" h="154830">
                  <a:moveTo>
                    <a:pt x="0" y="0"/>
                  </a:moveTo>
                  <a:lnTo>
                    <a:pt x="723367" y="0"/>
                  </a:lnTo>
                  <a:lnTo>
                    <a:pt x="723367" y="154830"/>
                  </a:lnTo>
                  <a:lnTo>
                    <a:pt x="0" y="1548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28575"/>
              <a:ext cx="723367" cy="183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610053" y="4523313"/>
            <a:ext cx="41051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BECEC"/>
                </a:solidFill>
                <a:ea typeface="思源黑体-超粗体" panose="020B0A00000000000000" charset="-122"/>
              </a:rPr>
              <a:t>标题</a:t>
            </a:r>
            <a:endParaRPr lang="en-US" sz="2500">
              <a:solidFill>
                <a:srgbClr val="EBECEC"/>
              </a:solidFill>
              <a:ea typeface="思源黑体-超粗体" panose="020B0A00000000000000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2382912" y="5228164"/>
            <a:ext cx="639093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  <p:grpSp>
        <p:nvGrpSpPr>
          <p:cNvPr id="58" name="Group 58"/>
          <p:cNvGrpSpPr/>
          <p:nvPr/>
        </p:nvGrpSpPr>
        <p:grpSpPr>
          <a:xfrm rot="0">
            <a:off x="2157113" y="6804134"/>
            <a:ext cx="6821315" cy="1315511"/>
            <a:chOff x="0" y="0"/>
            <a:chExt cx="1796560" cy="34647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796560" cy="346472"/>
            </a:xfrm>
            <a:custGeom>
              <a:avLst/>
              <a:gdLst/>
              <a:ahLst/>
              <a:cxnLst/>
              <a:rect l="l" t="t" r="r" b="b"/>
              <a:pathLst>
                <a:path w="1796560" h="346472">
                  <a:moveTo>
                    <a:pt x="0" y="0"/>
                  </a:moveTo>
                  <a:lnTo>
                    <a:pt x="1796560" y="0"/>
                  </a:lnTo>
                  <a:lnTo>
                    <a:pt x="1796560" y="346472"/>
                  </a:lnTo>
                  <a:lnTo>
                    <a:pt x="0" y="3464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1796560" cy="37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1" name="Group 61"/>
          <p:cNvGrpSpPr/>
          <p:nvPr/>
        </p:nvGrpSpPr>
        <p:grpSpPr>
          <a:xfrm rot="0">
            <a:off x="2157113" y="6510199"/>
            <a:ext cx="2746535" cy="587872"/>
            <a:chOff x="0" y="0"/>
            <a:chExt cx="723367" cy="15483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23367" cy="154830"/>
            </a:xfrm>
            <a:custGeom>
              <a:avLst/>
              <a:gdLst/>
              <a:ahLst/>
              <a:cxnLst/>
              <a:rect l="l" t="t" r="r" b="b"/>
              <a:pathLst>
                <a:path w="723367" h="154830">
                  <a:moveTo>
                    <a:pt x="0" y="0"/>
                  </a:moveTo>
                  <a:lnTo>
                    <a:pt x="723367" y="0"/>
                  </a:lnTo>
                  <a:lnTo>
                    <a:pt x="723367" y="154830"/>
                  </a:lnTo>
                  <a:lnTo>
                    <a:pt x="0" y="1548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723367" cy="183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683015" y="6569184"/>
            <a:ext cx="41051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ea typeface="思源黑体-超粗体" panose="020B0A00000000000000" charset="-122"/>
              </a:rPr>
              <a:t>标题</a:t>
            </a:r>
            <a:endParaRPr lang="en-US" sz="250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2382912" y="7190036"/>
            <a:ext cx="639093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281835"/>
            <a:ext cx="995818" cy="1033398"/>
            <a:chOff x="0" y="0"/>
            <a:chExt cx="1327758" cy="137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1831194" y="4474023"/>
            <a:ext cx="5499315" cy="2297430"/>
            <a:chOff x="0" y="0"/>
            <a:chExt cx="7332420" cy="306324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307072" cy="3037840"/>
            </a:xfrm>
            <a:custGeom>
              <a:avLst/>
              <a:gdLst/>
              <a:ahLst/>
              <a:cxnLst/>
              <a:rect l="l" t="t" r="r" b="b"/>
              <a:pathLst>
                <a:path w="7307072" h="3037840">
                  <a:moveTo>
                    <a:pt x="0" y="0"/>
                  </a:moveTo>
                  <a:lnTo>
                    <a:pt x="7307072" y="0"/>
                  </a:lnTo>
                  <a:lnTo>
                    <a:pt x="7307072" y="3037840"/>
                  </a:lnTo>
                  <a:lnTo>
                    <a:pt x="0" y="303784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332472" cy="3063240"/>
            </a:xfrm>
            <a:custGeom>
              <a:avLst/>
              <a:gdLst/>
              <a:ahLst/>
              <a:cxnLst/>
              <a:rect l="l" t="t" r="r" b="b"/>
              <a:pathLst>
                <a:path w="7332472" h="3063240">
                  <a:moveTo>
                    <a:pt x="12700" y="0"/>
                  </a:moveTo>
                  <a:lnTo>
                    <a:pt x="7319772" y="0"/>
                  </a:lnTo>
                  <a:cubicBezTo>
                    <a:pt x="7326757" y="0"/>
                    <a:pt x="7332472" y="5715"/>
                    <a:pt x="7332472" y="12700"/>
                  </a:cubicBezTo>
                  <a:lnTo>
                    <a:pt x="7332472" y="3050540"/>
                  </a:lnTo>
                  <a:cubicBezTo>
                    <a:pt x="7332472" y="3057525"/>
                    <a:pt x="7326757" y="3063240"/>
                    <a:pt x="7319772" y="3063240"/>
                  </a:cubicBezTo>
                  <a:lnTo>
                    <a:pt x="12700" y="3063240"/>
                  </a:lnTo>
                  <a:cubicBezTo>
                    <a:pt x="5715" y="3063240"/>
                    <a:pt x="0" y="3057525"/>
                    <a:pt x="0" y="30505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050540"/>
                  </a:lnTo>
                  <a:lnTo>
                    <a:pt x="12700" y="3050540"/>
                  </a:lnTo>
                  <a:lnTo>
                    <a:pt x="12700" y="3037840"/>
                  </a:lnTo>
                  <a:lnTo>
                    <a:pt x="7319772" y="3037840"/>
                  </a:lnTo>
                  <a:lnTo>
                    <a:pt x="7319772" y="3050540"/>
                  </a:lnTo>
                  <a:lnTo>
                    <a:pt x="7307072" y="3050540"/>
                  </a:lnTo>
                  <a:lnTo>
                    <a:pt x="7307072" y="12700"/>
                  </a:lnTo>
                  <a:lnTo>
                    <a:pt x="7319772" y="12700"/>
                  </a:lnTo>
                  <a:lnTo>
                    <a:pt x="731977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36920" y="2054967"/>
            <a:ext cx="10794274" cy="2278380"/>
          </a:xfrm>
          <a:custGeom>
            <a:avLst/>
            <a:gdLst/>
            <a:ahLst/>
            <a:cxnLst/>
            <a:rect l="l" t="t" r="r" b="b"/>
            <a:pathLst>
              <a:path w="10794274" h="2278380">
                <a:moveTo>
                  <a:pt x="0" y="0"/>
                </a:moveTo>
                <a:lnTo>
                  <a:pt x="10794274" y="0"/>
                </a:lnTo>
                <a:lnTo>
                  <a:pt x="10794274" y="2278380"/>
                </a:lnTo>
                <a:lnTo>
                  <a:pt x="0" y="22783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7658" b="-1510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5818" y="6979920"/>
            <a:ext cx="10835376" cy="2256986"/>
          </a:xfrm>
          <a:custGeom>
            <a:avLst/>
            <a:gdLst/>
            <a:ahLst/>
            <a:cxnLst/>
            <a:rect l="l" t="t" r="r" b="b"/>
            <a:pathLst>
              <a:path w="10835376" h="2256986">
                <a:moveTo>
                  <a:pt x="0" y="0"/>
                </a:moveTo>
                <a:lnTo>
                  <a:pt x="10835376" y="0"/>
                </a:lnTo>
                <a:lnTo>
                  <a:pt x="10835376" y="2256986"/>
                </a:lnTo>
                <a:lnTo>
                  <a:pt x="0" y="22569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00851" b="-10179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27515" y="327555"/>
            <a:ext cx="6157977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ea typeface="思源黑体-超粗体 Heavy"/>
              </a:rPr>
              <a:t>点击此处添加标题</a:t>
            </a:r>
            <a:endParaRPr lang="en-US" sz="54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7432" y="1095814"/>
            <a:ext cx="755249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C000"/>
                </a:solidFill>
                <a:latin typeface="Montserrat Heavy" panose="00000A00000000000000"/>
              </a:rPr>
              <a:t>Enter title content</a:t>
            </a:r>
            <a:endParaRPr lang="en-US" sz="1800">
              <a:solidFill>
                <a:srgbClr val="FFC000"/>
              </a:solidFill>
              <a:latin typeface="Montserrat Heavy" panose="00000A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66010" y="2308272"/>
            <a:ext cx="18725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1D1818"/>
                </a:solidFill>
                <a:ea typeface="思源黑体-超粗体 Heavy"/>
              </a:rPr>
              <a:t>标题</a:t>
            </a:r>
            <a:endParaRPr lang="en-US" sz="27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66010" y="2876415"/>
            <a:ext cx="4257481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666010" y="7391527"/>
            <a:ext cx="18725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思源黑体-超粗体 Heavy"/>
              </a:rPr>
              <a:t>标题</a:t>
            </a:r>
            <a:endParaRPr lang="en-US" sz="27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66010" y="7959670"/>
            <a:ext cx="4257481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498584" y="4942644"/>
            <a:ext cx="249689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思源黑体-超粗体 Heavy"/>
              </a:rPr>
              <a:t>标题</a:t>
            </a:r>
            <a:endParaRPr lang="en-US" sz="27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498584" y="5510787"/>
            <a:ext cx="2448195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21976" y="4990855"/>
            <a:ext cx="208861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Montserrat Ultra-Bold" panose="00000900000000000000"/>
              </a:rPr>
              <a:t>01.</a:t>
            </a:r>
            <a:endParaRPr lang="en-US" sz="6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983149" y="5005632"/>
            <a:ext cx="187258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思源黑体-超粗体 Heavy"/>
              </a:rPr>
              <a:t>标题</a:t>
            </a:r>
            <a:endParaRPr lang="en-US" sz="27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011782" y="5492955"/>
            <a:ext cx="2448195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85492" y="4990855"/>
            <a:ext cx="208861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Montserrat Ultra-Bold" panose="00000900000000000000"/>
              </a:rPr>
              <a:t>02.</a:t>
            </a:r>
            <a:endParaRPr lang="en-US" sz="6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426593" y="5000380"/>
            <a:ext cx="2496898" cy="40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1D1818"/>
                </a:solidFill>
                <a:ea typeface="思源黑体-超粗体 Heavy"/>
              </a:rPr>
              <a:t>工作分析四</a:t>
            </a:r>
            <a:endParaRPr lang="en-US" sz="27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426593" y="5568523"/>
            <a:ext cx="2448195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1D1818"/>
                </a:solidFill>
                <a:ea typeface="思源黑体-超粗体 Light"/>
              </a:rPr>
              <a:t>单击此处输入你的正文，文字是您思想的提炼，</a:t>
            </a:r>
            <a:endParaRPr lang="en-US" sz="1800">
              <a:solidFill>
                <a:srgbClr val="1D1818"/>
              </a:solidFill>
              <a:ea typeface="思源黑体-超粗体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49985" y="5048592"/>
            <a:ext cx="208861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1D1818"/>
                </a:solidFill>
                <a:latin typeface="Montserrat Ultra-Bold" panose="00000900000000000000"/>
              </a:rPr>
              <a:t>03.</a:t>
            </a:r>
            <a:endParaRPr lang="en-US" sz="6600">
              <a:solidFill>
                <a:srgbClr val="1D1818"/>
              </a:solidFill>
              <a:latin typeface="Montserrat Ultra-Bold" panose="000009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1028700" y="6963930"/>
            <a:ext cx="16230600" cy="3323070"/>
            <a:chOff x="0" y="0"/>
            <a:chExt cx="4274726" cy="8752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875212"/>
            </a:xfrm>
            <a:custGeom>
              <a:avLst/>
              <a:gdLst/>
              <a:ahLst/>
              <a:cxnLst/>
              <a:rect l="l" t="t" r="r" b="b"/>
              <a:pathLst>
                <a:path w="4274726" h="875212">
                  <a:moveTo>
                    <a:pt x="0" y="0"/>
                  </a:moveTo>
                  <a:lnTo>
                    <a:pt x="4274726" y="0"/>
                  </a:lnTo>
                  <a:lnTo>
                    <a:pt x="4274726" y="875212"/>
                  </a:lnTo>
                  <a:lnTo>
                    <a:pt x="0" y="875212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903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7495013" y="2732694"/>
            <a:ext cx="3297973" cy="6525606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"/>
              <a:stretch>
                <a:fillRect l="-22234" r="-2223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1500839" y="7744287"/>
            <a:ext cx="810969" cy="8109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700600" y="7927369"/>
            <a:ext cx="411446" cy="444807"/>
          </a:xfrm>
          <a:custGeom>
            <a:avLst/>
            <a:gdLst/>
            <a:ahLst/>
            <a:cxnLst/>
            <a:rect l="l" t="t" r="r" b="b"/>
            <a:pathLst>
              <a:path w="411446" h="444807">
                <a:moveTo>
                  <a:pt x="0" y="0"/>
                </a:moveTo>
                <a:lnTo>
                  <a:pt x="411446" y="0"/>
                </a:lnTo>
                <a:lnTo>
                  <a:pt x="411446" y="444806"/>
                </a:lnTo>
                <a:lnTo>
                  <a:pt x="0" y="44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11278762" y="7744287"/>
            <a:ext cx="810969" cy="81096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4" name="Freeform 24"/>
          <p:cNvSpPr/>
          <p:nvPr/>
        </p:nvSpPr>
        <p:spPr>
          <a:xfrm>
            <a:off x="11401829" y="7927369"/>
            <a:ext cx="564834" cy="444807"/>
          </a:xfrm>
          <a:custGeom>
            <a:avLst/>
            <a:gdLst/>
            <a:ahLst/>
            <a:cxnLst/>
            <a:rect l="l" t="t" r="r" b="b"/>
            <a:pathLst>
              <a:path w="564834" h="444807">
                <a:moveTo>
                  <a:pt x="0" y="0"/>
                </a:moveTo>
                <a:lnTo>
                  <a:pt x="564834" y="0"/>
                </a:lnTo>
                <a:lnTo>
                  <a:pt x="564834" y="444806"/>
                </a:lnTo>
                <a:lnTo>
                  <a:pt x="0" y="444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500839" y="516255"/>
            <a:ext cx="6857463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ea typeface="思源黑体 2 Bold" panose="020B0800000000000000" charset="-122"/>
              </a:rPr>
              <a:t>点击此处添加标题</a:t>
            </a:r>
            <a:endParaRPr lang="en-US" sz="54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543234" y="733425"/>
            <a:ext cx="526353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C000"/>
                </a:solidFill>
                <a:latin typeface="思源黑体 2 Bold" panose="020B0800000000000000" charset="-122"/>
              </a:rPr>
              <a:t>LOGO HERE</a:t>
            </a:r>
            <a:endParaRPr lang="en-US" sz="3000">
              <a:solidFill>
                <a:srgbClr val="FFC000"/>
              </a:solidFill>
              <a:latin typeface="思源黑体 2 Bold" panose="020B08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441473" y="7677612"/>
            <a:ext cx="32496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思源黑体 2 Bold" panose="020B0800000000000000" charset="-122"/>
              </a:rPr>
              <a:t>标题</a:t>
            </a:r>
            <a:endParaRPr lang="en-US" sz="30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302157" y="8609264"/>
            <a:ext cx="3707082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ea typeface="思源宋体" panose="02020400000000000000" charset="-122"/>
              </a:rPr>
              <a:t>演示文稿是一种实用的工具，可以是演示、演讲、报告等。</a:t>
            </a:r>
            <a:endParaRPr lang="en-US" sz="2000">
              <a:solidFill>
                <a:srgbClr val="FFFFFF"/>
              </a:solidFill>
              <a:ea typeface="思源宋体" panose="020204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219396" y="7677612"/>
            <a:ext cx="32496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思源黑体 2 Bold" panose="020B0800000000000000" charset="-122"/>
              </a:rPr>
              <a:t>标题</a:t>
            </a:r>
            <a:endParaRPr lang="en-US" sz="30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080080" y="8609264"/>
            <a:ext cx="3707082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ea typeface="思源宋体" panose="02020400000000000000" charset="-122"/>
              </a:rPr>
              <a:t>演示文稿是一种实用的工具，可以是演示、演讲、报告等。</a:t>
            </a:r>
            <a:endParaRPr lang="en-US" sz="2000">
              <a:solidFill>
                <a:srgbClr val="FFFFFF"/>
              </a:solidFill>
              <a:ea typeface="思源宋体" panose="020204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441473" y="2982303"/>
            <a:ext cx="32496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思源黑体 2 Bold" panose="020B0800000000000000" charset="-122"/>
              </a:rPr>
              <a:t>标题</a:t>
            </a:r>
            <a:endParaRPr lang="en-US" sz="30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669138" y="3802821"/>
            <a:ext cx="4794288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大部分时间，他们都是在为观众服务，它们有多种用途，是演讲和教学的有力工具。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441473" y="3915930"/>
            <a:ext cx="3249618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DF983A">
                    <a:alpha val="9804"/>
                  </a:srgbClr>
                </a:solidFill>
                <a:latin typeface="思源宋体 Bold" panose="02020700000000000000" charset="-122"/>
              </a:rPr>
              <a:t>01</a:t>
            </a:r>
            <a:endParaRPr lang="en-US" sz="15000">
              <a:solidFill>
                <a:srgbClr val="DF983A">
                  <a:alpha val="9804"/>
                </a:srgbClr>
              </a:solidFill>
              <a:latin typeface="思源宋体 Bold" panose="020207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594022" y="2982303"/>
            <a:ext cx="32496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思源黑体 2 Bold" panose="020B0800000000000000" charset="-122"/>
              </a:rPr>
              <a:t>标题</a:t>
            </a:r>
            <a:endParaRPr lang="en-US" sz="30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821687" y="3802821"/>
            <a:ext cx="4794288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大部分时间，他们都是在为观众服务，它们有多种用途，是演讲和教学的有力工具。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594022" y="3915930"/>
            <a:ext cx="3249618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DF983A">
                    <a:alpha val="9804"/>
                  </a:srgbClr>
                </a:solidFill>
                <a:latin typeface="思源宋体 Bold" panose="02020700000000000000" charset="-122"/>
              </a:rPr>
              <a:t>02</a:t>
            </a:r>
            <a:endParaRPr lang="en-US" sz="15000">
              <a:solidFill>
                <a:srgbClr val="DF983A">
                  <a:alpha val="9804"/>
                </a:srgbClr>
              </a:solidFill>
              <a:latin typeface="思源宋体 Bold" panose="02020700000000000000" charset="-122"/>
            </a:endParaRPr>
          </a:p>
        </p:txBody>
      </p:sp>
      <p:grpSp>
        <p:nvGrpSpPr>
          <p:cNvPr id="38" name="Group 38"/>
          <p:cNvGrpSpPr/>
          <p:nvPr/>
        </p:nvGrpSpPr>
        <p:grpSpPr>
          <a:xfrm rot="0">
            <a:off x="352620" y="568924"/>
            <a:ext cx="1148218" cy="1033398"/>
            <a:chOff x="0" y="0"/>
            <a:chExt cx="1530958" cy="137786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30985" cy="1377823"/>
            </a:xfrm>
            <a:custGeom>
              <a:avLst/>
              <a:gdLst/>
              <a:ahLst/>
              <a:cxnLst/>
              <a:rect l="l" t="t" r="r" b="b"/>
              <a:pathLst>
                <a:path w="1530985" h="1377823">
                  <a:moveTo>
                    <a:pt x="0" y="0"/>
                  </a:moveTo>
                  <a:lnTo>
                    <a:pt x="1530985" y="0"/>
                  </a:lnTo>
                  <a:lnTo>
                    <a:pt x="15309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281835"/>
            <a:ext cx="995818" cy="1033398"/>
            <a:chOff x="0" y="0"/>
            <a:chExt cx="1327758" cy="137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3258800" y="2012157"/>
            <a:ext cx="4040982" cy="7258716"/>
            <a:chOff x="0" y="0"/>
            <a:chExt cx="5387976" cy="96782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87975" cy="9678289"/>
            </a:xfrm>
            <a:custGeom>
              <a:avLst/>
              <a:gdLst/>
              <a:ahLst/>
              <a:cxnLst/>
              <a:rect l="l" t="t" r="r" b="b"/>
              <a:pathLst>
                <a:path w="5387975" h="9678289">
                  <a:moveTo>
                    <a:pt x="0" y="0"/>
                  </a:moveTo>
                  <a:lnTo>
                    <a:pt x="5387975" y="0"/>
                  </a:lnTo>
                  <a:lnTo>
                    <a:pt x="5387975" y="9678289"/>
                  </a:lnTo>
                  <a:lnTo>
                    <a:pt x="0" y="9678289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88219" y="5675630"/>
            <a:ext cx="12270580" cy="3587763"/>
          </a:xfrm>
          <a:custGeom>
            <a:avLst/>
            <a:gdLst/>
            <a:ahLst/>
            <a:cxnLst/>
            <a:rect l="l" t="t" r="r" b="b"/>
            <a:pathLst>
              <a:path w="12270580" h="3587763">
                <a:moveTo>
                  <a:pt x="0" y="0"/>
                </a:moveTo>
                <a:lnTo>
                  <a:pt x="12270581" y="0"/>
                </a:lnTo>
                <a:lnTo>
                  <a:pt x="12270581" y="3587763"/>
                </a:lnTo>
                <a:lnTo>
                  <a:pt x="0" y="358776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16573" b="-1143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258800" y="2004060"/>
            <a:ext cx="4041140" cy="3629660"/>
          </a:xfrm>
          <a:custGeom>
            <a:avLst/>
            <a:gdLst/>
            <a:ahLst/>
            <a:cxnLst/>
            <a:rect l="l" t="t" r="r" b="b"/>
            <a:pathLst>
              <a:path w="3979298" h="3629358">
                <a:moveTo>
                  <a:pt x="0" y="0"/>
                </a:moveTo>
                <a:lnTo>
                  <a:pt x="3979298" y="0"/>
                </a:lnTo>
                <a:lnTo>
                  <a:pt x="3979298" y="3629358"/>
                </a:lnTo>
                <a:lnTo>
                  <a:pt x="0" y="3629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674" b="-1367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3619" y="260337"/>
            <a:ext cx="755249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思源黑体-超粗体 Heavy"/>
              </a:rPr>
              <a:t>点击此处添加标题</a:t>
            </a:r>
            <a:endParaRPr lang="en-US" sz="60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0910" y="1153203"/>
            <a:ext cx="355751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C000"/>
                </a:solidFill>
                <a:latin typeface="Montserrat Heavy" panose="00000A00000000000000"/>
              </a:rPr>
              <a:t>Enter title content</a:t>
            </a:r>
            <a:endParaRPr lang="en-US" sz="1800">
              <a:solidFill>
                <a:srgbClr val="FFC000"/>
              </a:solidFill>
              <a:latin typeface="Montserrat Heavy" panose="00000A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98251" y="2454907"/>
            <a:ext cx="2324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思源黑体-超粗体 Heavy"/>
              </a:rPr>
              <a:t>标题</a:t>
            </a:r>
            <a:endParaRPr lang="en-US" sz="27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98251" y="2989512"/>
            <a:ext cx="11043946" cy="33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98251" y="4088290"/>
            <a:ext cx="2324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思源黑体-超粗体 Heavy"/>
              </a:rPr>
              <a:t>标题</a:t>
            </a:r>
            <a:endParaRPr lang="en-US" sz="27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98251" y="4622895"/>
            <a:ext cx="11043946" cy="33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493521" y="6687341"/>
            <a:ext cx="1990141" cy="7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1D1818"/>
                </a:solidFill>
                <a:latin typeface="Montserrat Ultra-Bold" panose="00000900000000000000"/>
              </a:rPr>
              <a:t>34%</a:t>
            </a:r>
            <a:endParaRPr lang="en-US" sz="4800">
              <a:solidFill>
                <a:srgbClr val="1D1818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581224" y="7430700"/>
            <a:ext cx="1488261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000000"/>
                </a:solidFill>
                <a:ea typeface="思源黑体 3" panose="020B0500000000000000" charset="-122"/>
              </a:rPr>
              <a:t>单击此处输入你的正文</a:t>
            </a:r>
            <a:endParaRPr lang="en-US" sz="1800">
              <a:solidFill>
                <a:srgbClr val="000000"/>
              </a:solidFill>
              <a:ea typeface="思源黑体 3" panose="020B05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581224" y="6664437"/>
            <a:ext cx="1802028" cy="7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000000"/>
                </a:solidFill>
                <a:latin typeface="Montserrat Ultra-Bold" panose="00000900000000000000"/>
              </a:rPr>
              <a:t>150+</a:t>
            </a:r>
            <a:endParaRPr lang="en-US" sz="4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93521" y="7430700"/>
            <a:ext cx="1488261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1D1818"/>
                </a:solidFill>
                <a:ea typeface="思源黑体 3" panose="020B0500000000000000" charset="-122"/>
              </a:rPr>
              <a:t>单击此处输入你的正文</a:t>
            </a:r>
            <a:endParaRPr lang="en-US" sz="1800">
              <a:solidFill>
                <a:srgbClr val="1D1818"/>
              </a:solidFill>
              <a:ea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281835"/>
            <a:ext cx="995818" cy="1033398"/>
            <a:chOff x="0" y="0"/>
            <a:chExt cx="1327758" cy="137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935074" y="2711902"/>
            <a:ext cx="4362454" cy="6017079"/>
          </a:xfrm>
          <a:custGeom>
            <a:avLst/>
            <a:gdLst/>
            <a:ahLst/>
            <a:cxnLst/>
            <a:rect l="l" t="t" r="r" b="b"/>
            <a:pathLst>
              <a:path w="4362454" h="6017079">
                <a:moveTo>
                  <a:pt x="0" y="0"/>
                </a:moveTo>
                <a:lnTo>
                  <a:pt x="4362454" y="0"/>
                </a:lnTo>
                <a:lnTo>
                  <a:pt x="4362454" y="6017080"/>
                </a:lnTo>
                <a:lnTo>
                  <a:pt x="0" y="6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98190" y="2711902"/>
            <a:ext cx="4254613" cy="5424997"/>
          </a:xfrm>
          <a:custGeom>
            <a:avLst/>
            <a:gdLst/>
            <a:ahLst/>
            <a:cxnLst/>
            <a:rect l="l" t="t" r="r" b="b"/>
            <a:pathLst>
              <a:path w="4254613" h="5424997">
                <a:moveTo>
                  <a:pt x="0" y="0"/>
                </a:moveTo>
                <a:lnTo>
                  <a:pt x="4254613" y="0"/>
                </a:lnTo>
                <a:lnTo>
                  <a:pt x="4254613" y="5424998"/>
                </a:lnTo>
                <a:lnTo>
                  <a:pt x="0" y="542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639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621062" y="5039440"/>
            <a:ext cx="2107530" cy="607866"/>
            <a:chOff x="0" y="0"/>
            <a:chExt cx="2810040" cy="810488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2784602" cy="785114"/>
            </a:xfrm>
            <a:custGeom>
              <a:avLst/>
              <a:gdLst/>
              <a:ahLst/>
              <a:cxnLst/>
              <a:rect l="l" t="t" r="r" b="b"/>
              <a:pathLst>
                <a:path w="2784602" h="785114">
                  <a:moveTo>
                    <a:pt x="0" y="0"/>
                  </a:moveTo>
                  <a:lnTo>
                    <a:pt x="2784602" y="0"/>
                  </a:lnTo>
                  <a:lnTo>
                    <a:pt x="2784602" y="785114"/>
                  </a:lnTo>
                  <a:lnTo>
                    <a:pt x="0" y="785114"/>
                  </a:lnTo>
                </a:path>
              </a:pathLst>
            </a:custGeom>
            <a:solidFill>
              <a:srgbClr val="1D181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700" y="0"/>
              <a:ext cx="2797302" cy="810514"/>
            </a:xfrm>
            <a:custGeom>
              <a:avLst/>
              <a:gdLst/>
              <a:ahLst/>
              <a:cxnLst/>
              <a:rect l="l" t="t" r="r" b="b"/>
              <a:pathLst>
                <a:path w="2797302" h="810514">
                  <a:moveTo>
                    <a:pt x="0" y="0"/>
                  </a:moveTo>
                  <a:lnTo>
                    <a:pt x="2784602" y="0"/>
                  </a:lnTo>
                  <a:cubicBezTo>
                    <a:pt x="2791587" y="0"/>
                    <a:pt x="2797302" y="5715"/>
                    <a:pt x="2797302" y="12700"/>
                  </a:cubicBezTo>
                  <a:lnTo>
                    <a:pt x="2797302" y="797814"/>
                  </a:lnTo>
                  <a:cubicBezTo>
                    <a:pt x="2797302" y="804799"/>
                    <a:pt x="2791587" y="810514"/>
                    <a:pt x="2784602" y="810514"/>
                  </a:cubicBezTo>
                  <a:lnTo>
                    <a:pt x="0" y="810514"/>
                  </a:lnTo>
                  <a:lnTo>
                    <a:pt x="0" y="785114"/>
                  </a:lnTo>
                  <a:lnTo>
                    <a:pt x="2784602" y="785114"/>
                  </a:lnTo>
                  <a:lnTo>
                    <a:pt x="2784602" y="797814"/>
                  </a:lnTo>
                  <a:lnTo>
                    <a:pt x="2771902" y="797814"/>
                  </a:lnTo>
                  <a:lnTo>
                    <a:pt x="2771902" y="12700"/>
                  </a:lnTo>
                  <a:lnTo>
                    <a:pt x="2784602" y="12700"/>
                  </a:lnTo>
                  <a:lnTo>
                    <a:pt x="278460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442894" y="6816970"/>
            <a:ext cx="5815917" cy="2455920"/>
          </a:xfrm>
          <a:custGeom>
            <a:avLst/>
            <a:gdLst/>
            <a:ahLst/>
            <a:cxnLst/>
            <a:rect l="l" t="t" r="r" b="b"/>
            <a:pathLst>
              <a:path w="5815917" h="2455920">
                <a:moveTo>
                  <a:pt x="0" y="0"/>
                </a:moveTo>
                <a:lnTo>
                  <a:pt x="5815916" y="0"/>
                </a:lnTo>
                <a:lnTo>
                  <a:pt x="5815916" y="2455920"/>
                </a:lnTo>
                <a:lnTo>
                  <a:pt x="0" y="2455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755843" y="6811905"/>
            <a:ext cx="5796867" cy="2436870"/>
          </a:xfrm>
          <a:custGeom>
            <a:avLst/>
            <a:gdLst/>
            <a:ahLst/>
            <a:cxnLst/>
            <a:rect l="l" t="t" r="r" b="b"/>
            <a:pathLst>
              <a:path w="5796867" h="2436870">
                <a:moveTo>
                  <a:pt x="0" y="0"/>
                </a:moveTo>
                <a:lnTo>
                  <a:pt x="5796867" y="0"/>
                </a:lnTo>
                <a:lnTo>
                  <a:pt x="5796867" y="2436870"/>
                </a:lnTo>
                <a:lnTo>
                  <a:pt x="0" y="2436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27514" y="318651"/>
            <a:ext cx="728574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1D1818"/>
                </a:solidFill>
                <a:ea typeface="思源黑体-超粗体 Heavy"/>
              </a:rPr>
              <a:t>点击此处添加标题</a:t>
            </a:r>
            <a:endParaRPr lang="en-US" sz="54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7515" y="1112898"/>
            <a:ext cx="3807111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C000"/>
                </a:solidFill>
                <a:latin typeface="Montserrat Ultra-Bold" panose="00000900000000000000"/>
              </a:rPr>
              <a:t>Enter title content</a:t>
            </a:r>
            <a:endParaRPr lang="en-US" sz="1800">
              <a:solidFill>
                <a:srgbClr val="FFC000"/>
              </a:solidFill>
              <a:latin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560000" y="4484763"/>
            <a:ext cx="300519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思源黑体-超粗体 Heavy"/>
              </a:rPr>
              <a:t>标题</a:t>
            </a:r>
            <a:endParaRPr lang="en-US" sz="36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559999" y="5170929"/>
            <a:ext cx="3244676" cy="1746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92130" y="1992533"/>
            <a:ext cx="72857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D1818"/>
                </a:solidFill>
                <a:ea typeface="思源黑体-超粗体 Heavy"/>
              </a:rPr>
              <a:t>标题</a:t>
            </a:r>
            <a:endParaRPr lang="en-US" sz="36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92130" y="2948123"/>
            <a:ext cx="7701615" cy="139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单击此处输入你的正文，文字是您思想的提炼，为了最终演示发布的良好效果，请尽量言简意赅的阐述观点；根据需要可酌情增减文字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45776" y="5181343"/>
            <a:ext cx="1950720" cy="26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ea typeface="思源黑体-超粗体 Light"/>
              </a:rPr>
              <a:t>输入你的正文</a:t>
            </a:r>
            <a:endParaRPr lang="en-US" sz="1800">
              <a:solidFill>
                <a:srgbClr val="FFFFFF"/>
              </a:solidFill>
              <a:ea typeface="思源黑体-超粗体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87429" y="7210771"/>
            <a:ext cx="300519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思源黑体-超粗体 Heavy"/>
              </a:rPr>
              <a:t>标题</a:t>
            </a:r>
            <a:endParaRPr lang="en-US" sz="36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87427" y="7896938"/>
            <a:ext cx="4747902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单击此处输入你的正文，文字是您思想的提炼，最终演示发布的良好效果，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340716" y="7277524"/>
            <a:ext cx="300519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思源黑体-超粗体 Heavy"/>
              </a:rPr>
              <a:t>标题</a:t>
            </a:r>
            <a:endParaRPr lang="en-US" sz="36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340714" y="7963691"/>
            <a:ext cx="4747902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单击此处输入你的正文，文字是您思想的提炼，最终演示发布的良好效果，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10800000">
            <a:off x="1028700" y="4395976"/>
            <a:ext cx="16230600" cy="1081236"/>
            <a:chOff x="0" y="0"/>
            <a:chExt cx="12201067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01067" cy="812800"/>
            </a:xfrm>
            <a:custGeom>
              <a:avLst/>
              <a:gdLst/>
              <a:ahLst/>
              <a:cxnLst/>
              <a:rect l="l" t="t" r="r" b="b"/>
              <a:pathLst>
                <a:path w="12201067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2201067" y="203200"/>
                  </a:lnTo>
                  <a:lnTo>
                    <a:pt x="12201067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C000">
                <a:alpha val="19608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174625"/>
              <a:ext cx="12099467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272496" y="4268278"/>
            <a:ext cx="1336633" cy="13366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6404906" y="4268278"/>
            <a:ext cx="1336633" cy="13366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0541888" y="4268278"/>
            <a:ext cx="1336633" cy="1336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4678871" y="4268278"/>
            <a:ext cx="1336633" cy="133663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6483392" y="4344478"/>
            <a:ext cx="1184233" cy="118423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4755071" y="4344478"/>
            <a:ext cx="1184233" cy="118423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4" name="Freeform 24"/>
          <p:cNvSpPr/>
          <p:nvPr/>
        </p:nvSpPr>
        <p:spPr>
          <a:xfrm>
            <a:off x="2680719" y="4558151"/>
            <a:ext cx="520188" cy="756887"/>
          </a:xfrm>
          <a:custGeom>
            <a:avLst/>
            <a:gdLst/>
            <a:ahLst/>
            <a:cxnLst/>
            <a:rect l="l" t="t" r="r" b="b"/>
            <a:pathLst>
              <a:path w="520188" h="756887">
                <a:moveTo>
                  <a:pt x="0" y="0"/>
                </a:moveTo>
                <a:lnTo>
                  <a:pt x="520188" y="0"/>
                </a:lnTo>
                <a:lnTo>
                  <a:pt x="520188" y="756887"/>
                </a:lnTo>
                <a:lnTo>
                  <a:pt x="0" y="75688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950111" y="4558151"/>
            <a:ext cx="520188" cy="756887"/>
          </a:xfrm>
          <a:custGeom>
            <a:avLst/>
            <a:gdLst/>
            <a:ahLst/>
            <a:cxnLst/>
            <a:rect l="l" t="t" r="r" b="b"/>
            <a:pathLst>
              <a:path w="520188" h="756887">
                <a:moveTo>
                  <a:pt x="0" y="0"/>
                </a:moveTo>
                <a:lnTo>
                  <a:pt x="520188" y="0"/>
                </a:lnTo>
                <a:lnTo>
                  <a:pt x="520188" y="756887"/>
                </a:lnTo>
                <a:lnTo>
                  <a:pt x="0" y="75688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725448" y="4558151"/>
            <a:ext cx="700121" cy="756887"/>
          </a:xfrm>
          <a:custGeom>
            <a:avLst/>
            <a:gdLst/>
            <a:ahLst/>
            <a:cxnLst/>
            <a:rect l="l" t="t" r="r" b="b"/>
            <a:pathLst>
              <a:path w="700121" h="756887">
                <a:moveTo>
                  <a:pt x="0" y="0"/>
                </a:moveTo>
                <a:lnTo>
                  <a:pt x="700121" y="0"/>
                </a:lnTo>
                <a:lnTo>
                  <a:pt x="700121" y="756887"/>
                </a:lnTo>
                <a:lnTo>
                  <a:pt x="0" y="756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997127" y="4558151"/>
            <a:ext cx="700121" cy="756887"/>
          </a:xfrm>
          <a:custGeom>
            <a:avLst/>
            <a:gdLst/>
            <a:ahLst/>
            <a:cxnLst/>
            <a:rect l="l" t="t" r="r" b="b"/>
            <a:pathLst>
              <a:path w="700121" h="756887">
                <a:moveTo>
                  <a:pt x="0" y="0"/>
                </a:moveTo>
                <a:lnTo>
                  <a:pt x="700120" y="0"/>
                </a:lnTo>
                <a:lnTo>
                  <a:pt x="700120" y="756887"/>
                </a:lnTo>
                <a:lnTo>
                  <a:pt x="0" y="756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 rot="0">
            <a:off x="2203413" y="6405011"/>
            <a:ext cx="1474800" cy="80287"/>
            <a:chOff x="0" y="0"/>
            <a:chExt cx="388425" cy="2114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8425" cy="21145"/>
            </a:xfrm>
            <a:custGeom>
              <a:avLst/>
              <a:gdLst/>
              <a:ahLst/>
              <a:cxnLst/>
              <a:rect l="l" t="t" r="r" b="b"/>
              <a:pathLst>
                <a:path w="388425" h="21145">
                  <a:moveTo>
                    <a:pt x="0" y="0"/>
                  </a:moveTo>
                  <a:lnTo>
                    <a:pt x="388425" y="0"/>
                  </a:lnTo>
                  <a:lnTo>
                    <a:pt x="388425" y="21145"/>
                  </a:lnTo>
                  <a:lnTo>
                    <a:pt x="0" y="21145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388425" cy="4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-156472" y="733425"/>
            <a:ext cx="503739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思源黑体 2 Bold" panose="020B0800000000000000" charset="-122"/>
              </a:rPr>
              <a:t>点击此处添加标题</a:t>
            </a:r>
            <a:endParaRPr lang="en-US" sz="30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543234" y="733425"/>
            <a:ext cx="526353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C000"/>
                </a:solidFill>
                <a:latin typeface="思源黑体 2 Bold" panose="020B0800000000000000" charset="-122"/>
              </a:rPr>
              <a:t>LOGO HERE</a:t>
            </a:r>
            <a:endParaRPr lang="en-US" sz="3000">
              <a:solidFill>
                <a:srgbClr val="FFC000"/>
              </a:solidFill>
              <a:latin typeface="思源黑体 2 Bold" panose="020B08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781098" y="917575"/>
            <a:ext cx="629465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</a:p>
        </p:txBody>
      </p:sp>
      <p:sp>
        <p:nvSpPr>
          <p:cNvPr id="34" name="TextBox 34"/>
          <p:cNvSpPr txBox="1"/>
          <p:nvPr/>
        </p:nvSpPr>
        <p:spPr>
          <a:xfrm>
            <a:off x="1454534" y="2223579"/>
            <a:ext cx="2980085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C721">
                    <a:alpha val="19608"/>
                  </a:srgbClr>
                </a:solidFill>
                <a:latin typeface="思源宋体 Bold" panose="02020700000000000000" charset="-122"/>
              </a:rPr>
              <a:t>01</a:t>
            </a:r>
            <a:endParaRPr lang="en-US" sz="8000">
              <a:solidFill>
                <a:srgbClr val="FFC721">
                  <a:alpha val="19608"/>
                </a:srgbClr>
              </a:solidFill>
              <a:latin typeface="思源宋体 Bold" panose="020207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589229" y="2223579"/>
            <a:ext cx="2980085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C000">
                    <a:alpha val="19608"/>
                  </a:srgbClr>
                </a:solidFill>
                <a:latin typeface="思源宋体 Bold" panose="02020700000000000000" charset="-122"/>
              </a:rPr>
              <a:t>02</a:t>
            </a:r>
            <a:endParaRPr lang="en-US" sz="8000">
              <a:solidFill>
                <a:srgbClr val="FFC000">
                  <a:alpha val="19608"/>
                </a:srgbClr>
              </a:solidFill>
              <a:latin typeface="思源宋体 Bold" panose="020207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707681" y="2223579"/>
            <a:ext cx="2980085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C000">
                    <a:alpha val="19608"/>
                  </a:srgbClr>
                </a:solidFill>
                <a:latin typeface="思源宋体 Bold" panose="02020700000000000000" charset="-122"/>
              </a:rPr>
              <a:t>03</a:t>
            </a:r>
            <a:endParaRPr lang="en-US" sz="8000">
              <a:solidFill>
                <a:srgbClr val="FFC000">
                  <a:alpha val="19608"/>
                </a:srgbClr>
              </a:solidFill>
              <a:latin typeface="思源宋体 Bold" panose="020207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720839" y="2223579"/>
            <a:ext cx="2980085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FC000">
                    <a:alpha val="19608"/>
                  </a:srgbClr>
                </a:solidFill>
                <a:latin typeface="思源宋体 Bold" panose="02020700000000000000" charset="-122"/>
              </a:rPr>
              <a:t>04</a:t>
            </a:r>
            <a:endParaRPr lang="en-US" sz="8000" u="none" strike="noStrike">
              <a:solidFill>
                <a:srgbClr val="FFC000">
                  <a:alpha val="19608"/>
                </a:srgbClr>
              </a:solidFill>
              <a:latin typeface="思源宋体 Bold" panose="02020700000000000000" charset="-122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16004" y="2821109"/>
            <a:ext cx="324961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思源黑体 2 Bold" panose="020B0800000000000000" charset="-122"/>
              </a:rPr>
              <a:t>研究内容概述</a:t>
            </a:r>
            <a:endParaRPr lang="en-US" sz="28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29755" y="6991350"/>
            <a:ext cx="2987611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大部分时间，他们都是在为观众服务，它们有多种用途。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448413" y="2821109"/>
            <a:ext cx="324961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思源黑体 2 Bold" panose="020B0800000000000000" charset="-122"/>
              </a:rPr>
              <a:t>研究内容概述</a:t>
            </a:r>
            <a:endParaRPr lang="en-US" sz="28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585396" y="2821109"/>
            <a:ext cx="324961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思源黑体 2 Bold" panose="020B0800000000000000" charset="-122"/>
              </a:rPr>
              <a:t>研究内容概述</a:t>
            </a:r>
            <a:endParaRPr lang="en-US" sz="28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3722378" y="2821109"/>
            <a:ext cx="324961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思源黑体 2 Bold" panose="020B0800000000000000" charset="-122"/>
              </a:rPr>
              <a:t>研究内容概述</a:t>
            </a:r>
            <a:endParaRPr lang="en-US" sz="28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grpSp>
        <p:nvGrpSpPr>
          <p:cNvPr id="43" name="Group 43"/>
          <p:cNvGrpSpPr/>
          <p:nvPr/>
        </p:nvGrpSpPr>
        <p:grpSpPr>
          <a:xfrm rot="0">
            <a:off x="6341872" y="6405011"/>
            <a:ext cx="1474800" cy="80287"/>
            <a:chOff x="0" y="0"/>
            <a:chExt cx="388425" cy="2114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88425" cy="21145"/>
            </a:xfrm>
            <a:custGeom>
              <a:avLst/>
              <a:gdLst/>
              <a:ahLst/>
              <a:cxnLst/>
              <a:rect l="l" t="t" r="r" b="b"/>
              <a:pathLst>
                <a:path w="388425" h="21145">
                  <a:moveTo>
                    <a:pt x="0" y="0"/>
                  </a:moveTo>
                  <a:lnTo>
                    <a:pt x="388425" y="0"/>
                  </a:lnTo>
                  <a:lnTo>
                    <a:pt x="388425" y="21145"/>
                  </a:lnTo>
                  <a:lnTo>
                    <a:pt x="0" y="21145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388425" cy="4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6" name="Group 46"/>
          <p:cNvGrpSpPr/>
          <p:nvPr/>
        </p:nvGrpSpPr>
        <p:grpSpPr>
          <a:xfrm rot="0">
            <a:off x="10476246" y="6405011"/>
            <a:ext cx="1474800" cy="80287"/>
            <a:chOff x="0" y="0"/>
            <a:chExt cx="388425" cy="2114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88425" cy="21145"/>
            </a:xfrm>
            <a:custGeom>
              <a:avLst/>
              <a:gdLst/>
              <a:ahLst/>
              <a:cxnLst/>
              <a:rect l="l" t="t" r="r" b="b"/>
              <a:pathLst>
                <a:path w="388425" h="21145">
                  <a:moveTo>
                    <a:pt x="0" y="0"/>
                  </a:moveTo>
                  <a:lnTo>
                    <a:pt x="388425" y="0"/>
                  </a:lnTo>
                  <a:lnTo>
                    <a:pt x="388425" y="21145"/>
                  </a:lnTo>
                  <a:lnTo>
                    <a:pt x="0" y="21145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388425" cy="4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9" name="Group 49"/>
          <p:cNvGrpSpPr/>
          <p:nvPr/>
        </p:nvGrpSpPr>
        <p:grpSpPr>
          <a:xfrm rot="0">
            <a:off x="14608521" y="6405011"/>
            <a:ext cx="1474800" cy="80287"/>
            <a:chOff x="0" y="0"/>
            <a:chExt cx="388425" cy="2114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88425" cy="21145"/>
            </a:xfrm>
            <a:custGeom>
              <a:avLst/>
              <a:gdLst/>
              <a:ahLst/>
              <a:cxnLst/>
              <a:rect l="l" t="t" r="r" b="b"/>
              <a:pathLst>
                <a:path w="388425" h="21145">
                  <a:moveTo>
                    <a:pt x="0" y="0"/>
                  </a:moveTo>
                  <a:lnTo>
                    <a:pt x="388425" y="0"/>
                  </a:lnTo>
                  <a:lnTo>
                    <a:pt x="388425" y="21145"/>
                  </a:lnTo>
                  <a:lnTo>
                    <a:pt x="0" y="21145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388425" cy="4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5579416" y="6991350"/>
            <a:ext cx="2987611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大部分时间，他们都是在为观众服务，它们有多种用途。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9703918" y="6991350"/>
            <a:ext cx="2987611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大部分时间，他们都是在为观众服务，它们有多种用途。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3853382" y="6991350"/>
            <a:ext cx="2987611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大部分时间，他们都是在为观众服务，它们有多种用途。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227515" y="1112898"/>
            <a:ext cx="355751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C000"/>
                </a:solidFill>
                <a:latin typeface="Montserrat Heavy" panose="00000A00000000000000"/>
              </a:rPr>
              <a:t>Enter title content</a:t>
            </a:r>
            <a:endParaRPr lang="en-US" sz="1800">
              <a:solidFill>
                <a:srgbClr val="FFC000"/>
              </a:solidFill>
              <a:latin typeface="Montserrat Heavy" panose="00000A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777252" y="0"/>
            <a:ext cx="756348" cy="9760226"/>
            <a:chOff x="0" y="0"/>
            <a:chExt cx="1008464" cy="13013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8507" cy="13013689"/>
            </a:xfrm>
            <a:custGeom>
              <a:avLst/>
              <a:gdLst/>
              <a:ahLst/>
              <a:cxnLst/>
              <a:rect l="l" t="t" r="r" b="b"/>
              <a:pathLst>
                <a:path w="1008507" h="13013689">
                  <a:moveTo>
                    <a:pt x="0" y="0"/>
                  </a:moveTo>
                  <a:lnTo>
                    <a:pt x="1008507" y="0"/>
                  </a:lnTo>
                  <a:lnTo>
                    <a:pt x="1008507" y="13013689"/>
                  </a:lnTo>
                  <a:lnTo>
                    <a:pt x="0" y="13013689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281835"/>
            <a:ext cx="995818" cy="1033398"/>
            <a:chOff x="0" y="0"/>
            <a:chExt cx="1327758" cy="13778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5290314" y="2019142"/>
            <a:ext cx="3746100" cy="7236618"/>
            <a:chOff x="0" y="0"/>
            <a:chExt cx="4994800" cy="9648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4783" cy="9648825"/>
            </a:xfrm>
            <a:custGeom>
              <a:avLst/>
              <a:gdLst/>
              <a:ahLst/>
              <a:cxnLst/>
              <a:rect l="l" t="t" r="r" b="b"/>
              <a:pathLst>
                <a:path w="4994783" h="9648825">
                  <a:moveTo>
                    <a:pt x="0" y="0"/>
                  </a:moveTo>
                  <a:lnTo>
                    <a:pt x="4994783" y="0"/>
                  </a:lnTo>
                  <a:lnTo>
                    <a:pt x="4994783" y="9648825"/>
                  </a:lnTo>
                  <a:lnTo>
                    <a:pt x="0" y="9648825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5750832" y="6661550"/>
            <a:ext cx="2088480" cy="588816"/>
            <a:chOff x="0" y="0"/>
            <a:chExt cx="2784640" cy="7850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84602" cy="785114"/>
            </a:xfrm>
            <a:custGeom>
              <a:avLst/>
              <a:gdLst/>
              <a:ahLst/>
              <a:cxnLst/>
              <a:rect l="l" t="t" r="r" b="b"/>
              <a:pathLst>
                <a:path w="2784602" h="785114">
                  <a:moveTo>
                    <a:pt x="0" y="0"/>
                  </a:moveTo>
                  <a:lnTo>
                    <a:pt x="2784602" y="0"/>
                  </a:lnTo>
                  <a:lnTo>
                    <a:pt x="2784602" y="785114"/>
                  </a:lnTo>
                  <a:lnTo>
                    <a:pt x="0" y="785114"/>
                  </a:lnTo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5848748" y="6748209"/>
            <a:ext cx="2133600" cy="765698"/>
            <a:chOff x="0" y="0"/>
            <a:chExt cx="2844800" cy="1020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4800" cy="1020887"/>
            </a:xfrm>
            <a:custGeom>
              <a:avLst/>
              <a:gdLst/>
              <a:ahLst/>
              <a:cxnLst/>
              <a:rect l="l" t="t" r="r" b="b"/>
              <a:pathLst>
                <a:path w="2844800" h="1020887">
                  <a:moveTo>
                    <a:pt x="0" y="0"/>
                  </a:moveTo>
                  <a:lnTo>
                    <a:pt x="2844800" y="0"/>
                  </a:lnTo>
                  <a:lnTo>
                    <a:pt x="2844800" y="1020887"/>
                  </a:lnTo>
                  <a:lnTo>
                    <a:pt x="0" y="10208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844800" cy="102093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1D1818"/>
                  </a:solidFill>
                  <a:ea typeface="思源黑体-超粗体 Light"/>
                </a:rPr>
                <a:t>输入你的正文</a:t>
              </a:r>
              <a:endParaRPr lang="en-US" sz="1800">
                <a:solidFill>
                  <a:srgbClr val="1D1818"/>
                </a:solidFill>
                <a:ea typeface="思源黑体-超粗体 Light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27515" y="327555"/>
            <a:ext cx="6915327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1D1818"/>
                </a:solidFill>
                <a:ea typeface="思源黑体-超粗体 Heavy"/>
              </a:rPr>
              <a:t>点击此处添加标题</a:t>
            </a:r>
            <a:endParaRPr lang="en-US" sz="54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27515" y="1112898"/>
            <a:ext cx="355751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C000"/>
                </a:solidFill>
                <a:latin typeface="Montserrat Heavy" panose="00000A00000000000000"/>
              </a:rPr>
              <a:t>Enter title content</a:t>
            </a:r>
            <a:endParaRPr lang="en-US" sz="1800">
              <a:solidFill>
                <a:srgbClr val="FFC000"/>
              </a:solidFill>
              <a:latin typeface="Montserrat Heavy" panose="00000A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766020" y="2964865"/>
            <a:ext cx="1786764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思源黑体-超粗体 Heavy"/>
              </a:rPr>
              <a:t>重点一</a:t>
            </a:r>
            <a:endParaRPr lang="en-US" sz="36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66020" y="3783312"/>
            <a:ext cx="2866492" cy="245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单击此处输入你的正文，文字是您思想的提炼，为了最终演示发布的良好效果，请尽量言简意赅的阐述观点；根据需要可酌情增减文字，单击此处输入你的正文，文字是您思想的提炼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22328" y="3078082"/>
            <a:ext cx="1786764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D1818"/>
                </a:solidFill>
                <a:ea typeface="思源黑体-超粗体 Heavy"/>
              </a:rPr>
              <a:t>重点一</a:t>
            </a:r>
            <a:endParaRPr lang="en-US" sz="36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22328" y="3703905"/>
            <a:ext cx="3557519" cy="139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22328" y="2367141"/>
            <a:ext cx="3557519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D1818"/>
                </a:solidFill>
                <a:latin typeface="Montserrat Heavy" panose="00000A00000000000000"/>
              </a:rPr>
              <a:t>01.</a:t>
            </a:r>
            <a:endParaRPr lang="en-US" sz="3600">
              <a:solidFill>
                <a:srgbClr val="1D1818"/>
              </a:solidFill>
              <a:latin typeface="Montserrat Heavy" panose="00000A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75835" y="6509944"/>
            <a:ext cx="1786764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C000"/>
                </a:solidFill>
                <a:ea typeface="思源黑体-超粗体 Heavy"/>
              </a:rPr>
              <a:t>重点二</a:t>
            </a:r>
            <a:endParaRPr lang="en-US" sz="3600">
              <a:solidFill>
                <a:srgbClr val="FFC000"/>
              </a:solidFill>
              <a:ea typeface="思源黑体-超粗体 Heavy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75835" y="7135767"/>
            <a:ext cx="3557519" cy="139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75835" y="5799003"/>
            <a:ext cx="3557519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C000"/>
                </a:solidFill>
                <a:latin typeface="Montserrat Heavy" panose="00000A00000000000000"/>
              </a:rPr>
              <a:t>02.</a:t>
            </a:r>
            <a:endParaRPr lang="en-US" sz="3600">
              <a:solidFill>
                <a:srgbClr val="FFC000"/>
              </a:solidFill>
              <a:latin typeface="Montserrat Heavy" panose="00000A00000000000000"/>
            </a:endParaRPr>
          </a:p>
        </p:txBody>
      </p:sp>
      <p:grpSp>
        <p:nvGrpSpPr>
          <p:cNvPr id="27" name="Group 6"/>
          <p:cNvGrpSpPr/>
          <p:nvPr/>
        </p:nvGrpSpPr>
        <p:grpSpPr>
          <a:xfrm rot="0">
            <a:off x="9145399" y="2019142"/>
            <a:ext cx="3746100" cy="7236618"/>
            <a:chOff x="0" y="0"/>
            <a:chExt cx="4994800" cy="9648824"/>
          </a:xfrm>
        </p:grpSpPr>
        <p:sp>
          <p:nvSpPr>
            <p:cNvPr id="28" name="Freeform 7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4994783" cy="9648825"/>
            </a:xfrm>
            <a:custGeom>
              <a:avLst/>
              <a:gdLst/>
              <a:ahLst/>
              <a:cxnLst/>
              <a:rect l="l" t="t" r="r" b="b"/>
              <a:pathLst>
                <a:path w="4994783" h="9648825">
                  <a:moveTo>
                    <a:pt x="0" y="0"/>
                  </a:moveTo>
                  <a:lnTo>
                    <a:pt x="4994783" y="0"/>
                  </a:lnTo>
                  <a:lnTo>
                    <a:pt x="4994783" y="9648825"/>
                  </a:lnTo>
                  <a:lnTo>
                    <a:pt x="0" y="9648825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29" name="Group 10"/>
          <p:cNvGrpSpPr/>
          <p:nvPr/>
        </p:nvGrpSpPr>
        <p:grpSpPr>
          <a:xfrm rot="0">
            <a:off x="9605917" y="6661550"/>
            <a:ext cx="2088480" cy="588816"/>
            <a:chOff x="0" y="0"/>
            <a:chExt cx="2784640" cy="785088"/>
          </a:xfrm>
        </p:grpSpPr>
        <p:sp>
          <p:nvSpPr>
            <p:cNvPr id="30" name="Freeform 11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2784602" cy="785114"/>
            </a:xfrm>
            <a:custGeom>
              <a:avLst/>
              <a:gdLst/>
              <a:ahLst/>
              <a:cxnLst/>
              <a:rect l="l" t="t" r="r" b="b"/>
              <a:pathLst>
                <a:path w="2784602" h="785114">
                  <a:moveTo>
                    <a:pt x="0" y="0"/>
                  </a:moveTo>
                  <a:lnTo>
                    <a:pt x="2784602" y="0"/>
                  </a:lnTo>
                  <a:lnTo>
                    <a:pt x="2784602" y="785114"/>
                  </a:lnTo>
                  <a:lnTo>
                    <a:pt x="0" y="785114"/>
                  </a:lnTo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31" name="Group 12"/>
          <p:cNvGrpSpPr/>
          <p:nvPr/>
        </p:nvGrpSpPr>
        <p:grpSpPr>
          <a:xfrm rot="0">
            <a:off x="9703833" y="6748209"/>
            <a:ext cx="2133600" cy="765698"/>
            <a:chOff x="0" y="0"/>
            <a:chExt cx="2844800" cy="1020931"/>
          </a:xfrm>
        </p:grpSpPr>
        <p:sp>
          <p:nvSpPr>
            <p:cNvPr id="32" name="Freeform 13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2844800" cy="1020887"/>
            </a:xfrm>
            <a:custGeom>
              <a:avLst/>
              <a:gdLst/>
              <a:ahLst/>
              <a:cxnLst/>
              <a:rect l="l" t="t" r="r" b="b"/>
              <a:pathLst>
                <a:path w="2844800" h="1020887">
                  <a:moveTo>
                    <a:pt x="0" y="0"/>
                  </a:moveTo>
                  <a:lnTo>
                    <a:pt x="2844800" y="0"/>
                  </a:lnTo>
                  <a:lnTo>
                    <a:pt x="2844800" y="1020887"/>
                  </a:lnTo>
                  <a:lnTo>
                    <a:pt x="0" y="10208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14"/>
            <p:cNvSpPr txBox="1"/>
            <p:nvPr>
              <p:custDataLst>
                <p:tags r:id="rId4"/>
              </p:custDataLst>
            </p:nvPr>
          </p:nvSpPr>
          <p:spPr>
            <a:xfrm>
              <a:off x="0" y="0"/>
              <a:ext cx="2844800" cy="1020931"/>
            </a:xfrm>
            <a:prstGeom prst="rect">
              <a:avLst/>
            </a:prstGeom>
          </p:spPr>
          <p:txBody>
            <a:bodyPr lIns="50800" tIns="50800" rIns="50800" bIns="50800" rtlCol="0" anchor="t"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1D1818"/>
                  </a:solidFill>
                  <a:ea typeface="思源黑体-超粗体 Light"/>
                </a:rPr>
                <a:t>输入你的正文</a:t>
              </a:r>
              <a:endParaRPr lang="en-US" sz="1800">
                <a:solidFill>
                  <a:srgbClr val="1D1818"/>
                </a:solidFill>
                <a:ea typeface="思源黑体-超粗体 Light"/>
              </a:endParaRPr>
            </a:p>
          </p:txBody>
        </p:sp>
      </p:grpSp>
      <p:sp>
        <p:nvSpPr>
          <p:cNvPr id="34" name="TextBox 19"/>
          <p:cNvSpPr txBox="1"/>
          <p:nvPr>
            <p:custDataLst>
              <p:tags r:id="rId5"/>
            </p:custDataLst>
          </p:nvPr>
        </p:nvSpPr>
        <p:spPr>
          <a:xfrm>
            <a:off x="9621105" y="2964865"/>
            <a:ext cx="1786764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思源黑体-超粗体 Heavy"/>
              </a:rPr>
              <a:t>重点</a:t>
            </a:r>
            <a:r>
              <a:rPr lang="zh-CN" altLang="en-US" sz="3600">
                <a:solidFill>
                  <a:srgbClr val="FFFFFF"/>
                </a:solidFill>
                <a:ea typeface="思源黑体-超粗体 Heavy"/>
              </a:rPr>
              <a:t>二</a:t>
            </a:r>
            <a:endParaRPr lang="zh-CN" altLang="en-US" sz="36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35" name="TextBox 20"/>
          <p:cNvSpPr txBox="1"/>
          <p:nvPr>
            <p:custDataLst>
              <p:tags r:id="rId6"/>
            </p:custDataLst>
          </p:nvPr>
        </p:nvSpPr>
        <p:spPr>
          <a:xfrm>
            <a:off x="9621105" y="3783312"/>
            <a:ext cx="2866492" cy="245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单击此处输入你的正文，文字是您思想的提炼，为了最终演示发布的良好效果，请尽量言简意赅的阐述观点；根据需要可酌情增减文字，单击此处输入你的正文，文字是您思想的提炼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grpSp>
        <p:nvGrpSpPr>
          <p:cNvPr id="36" name="Group 6"/>
          <p:cNvGrpSpPr/>
          <p:nvPr/>
        </p:nvGrpSpPr>
        <p:grpSpPr>
          <a:xfrm rot="0">
            <a:off x="13031599" y="2019142"/>
            <a:ext cx="3746100" cy="7236618"/>
            <a:chOff x="0" y="0"/>
            <a:chExt cx="4994800" cy="9648824"/>
          </a:xfrm>
        </p:grpSpPr>
        <p:sp>
          <p:nvSpPr>
            <p:cNvPr id="37" name="Freeform 7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4994783" cy="9648825"/>
            </a:xfrm>
            <a:custGeom>
              <a:avLst/>
              <a:gdLst/>
              <a:ahLst/>
              <a:cxnLst/>
              <a:rect l="l" t="t" r="r" b="b"/>
              <a:pathLst>
                <a:path w="4994783" h="9648825">
                  <a:moveTo>
                    <a:pt x="0" y="0"/>
                  </a:moveTo>
                  <a:lnTo>
                    <a:pt x="4994783" y="0"/>
                  </a:lnTo>
                  <a:lnTo>
                    <a:pt x="4994783" y="9648825"/>
                  </a:lnTo>
                  <a:lnTo>
                    <a:pt x="0" y="9648825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38" name="Group 10"/>
          <p:cNvGrpSpPr/>
          <p:nvPr/>
        </p:nvGrpSpPr>
        <p:grpSpPr>
          <a:xfrm rot="0">
            <a:off x="13492117" y="6661550"/>
            <a:ext cx="2088480" cy="588816"/>
            <a:chOff x="0" y="0"/>
            <a:chExt cx="2784640" cy="785088"/>
          </a:xfrm>
        </p:grpSpPr>
        <p:sp>
          <p:nvSpPr>
            <p:cNvPr id="39" name="Freeform 1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2784602" cy="785114"/>
            </a:xfrm>
            <a:custGeom>
              <a:avLst/>
              <a:gdLst/>
              <a:ahLst/>
              <a:cxnLst/>
              <a:rect l="l" t="t" r="r" b="b"/>
              <a:pathLst>
                <a:path w="2784602" h="785114">
                  <a:moveTo>
                    <a:pt x="0" y="0"/>
                  </a:moveTo>
                  <a:lnTo>
                    <a:pt x="2784602" y="0"/>
                  </a:lnTo>
                  <a:lnTo>
                    <a:pt x="2784602" y="785114"/>
                  </a:lnTo>
                  <a:lnTo>
                    <a:pt x="0" y="785114"/>
                  </a:lnTo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40" name="Group 12"/>
          <p:cNvGrpSpPr/>
          <p:nvPr/>
        </p:nvGrpSpPr>
        <p:grpSpPr>
          <a:xfrm rot="0">
            <a:off x="13590033" y="6748209"/>
            <a:ext cx="2133600" cy="765698"/>
            <a:chOff x="0" y="0"/>
            <a:chExt cx="2844800" cy="1020931"/>
          </a:xfrm>
        </p:grpSpPr>
        <p:sp>
          <p:nvSpPr>
            <p:cNvPr id="41" name="Freeform 13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2844800" cy="1020887"/>
            </a:xfrm>
            <a:custGeom>
              <a:avLst/>
              <a:gdLst/>
              <a:ahLst/>
              <a:cxnLst/>
              <a:rect l="l" t="t" r="r" b="b"/>
              <a:pathLst>
                <a:path w="2844800" h="1020887">
                  <a:moveTo>
                    <a:pt x="0" y="0"/>
                  </a:moveTo>
                  <a:lnTo>
                    <a:pt x="2844800" y="0"/>
                  </a:lnTo>
                  <a:lnTo>
                    <a:pt x="2844800" y="1020887"/>
                  </a:lnTo>
                  <a:lnTo>
                    <a:pt x="0" y="10208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14"/>
            <p:cNvSpPr txBox="1"/>
            <p:nvPr>
              <p:custDataLst>
                <p:tags r:id="rId10"/>
              </p:custDataLst>
            </p:nvPr>
          </p:nvSpPr>
          <p:spPr>
            <a:xfrm>
              <a:off x="0" y="0"/>
              <a:ext cx="2844800" cy="102093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1D1818"/>
                  </a:solidFill>
                  <a:ea typeface="思源黑体-超粗体 Light"/>
                </a:rPr>
                <a:t>输入你的正文</a:t>
              </a:r>
              <a:endParaRPr lang="en-US" sz="1800">
                <a:solidFill>
                  <a:srgbClr val="1D1818"/>
                </a:solidFill>
                <a:ea typeface="思源黑体-超粗体 Light"/>
              </a:endParaRPr>
            </a:p>
          </p:txBody>
        </p:sp>
      </p:grpSp>
      <p:sp>
        <p:nvSpPr>
          <p:cNvPr id="43" name="TextBox 19"/>
          <p:cNvSpPr txBox="1"/>
          <p:nvPr>
            <p:custDataLst>
              <p:tags r:id="rId11"/>
            </p:custDataLst>
          </p:nvPr>
        </p:nvSpPr>
        <p:spPr>
          <a:xfrm>
            <a:off x="13507305" y="2964865"/>
            <a:ext cx="1786764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思源黑体-超粗体 Heavy"/>
              </a:rPr>
              <a:t>重点</a:t>
            </a:r>
            <a:r>
              <a:rPr lang="zh-CN" altLang="en-US" sz="3600">
                <a:solidFill>
                  <a:srgbClr val="FFFFFF"/>
                </a:solidFill>
                <a:ea typeface="思源黑体-超粗体 Heavy"/>
              </a:rPr>
              <a:t>三</a:t>
            </a:r>
            <a:endParaRPr lang="zh-CN" altLang="en-US" sz="36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44" name="TextBox 20"/>
          <p:cNvSpPr txBox="1"/>
          <p:nvPr>
            <p:custDataLst>
              <p:tags r:id="rId12"/>
            </p:custDataLst>
          </p:nvPr>
        </p:nvSpPr>
        <p:spPr>
          <a:xfrm>
            <a:off x="13507305" y="3783312"/>
            <a:ext cx="2866492" cy="245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单击此处输入你的正文，文字是您思想的提炼，为了最终演示发布的良好效果，请尽量言简意赅的阐述观点；根据需要可酌情增减文字，单击此处输入你的正文，文字是您思想的提炼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1028700" y="6414121"/>
            <a:ext cx="2876146" cy="2876135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C721">
                <a:alpha val="2862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 rot="-7775464">
            <a:off x="4561154" y="2283545"/>
            <a:ext cx="2852589" cy="3923236"/>
            <a:chOff x="0" y="0"/>
            <a:chExt cx="660400" cy="9082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08265"/>
            </a:xfrm>
            <a:custGeom>
              <a:avLst/>
              <a:gdLst/>
              <a:ahLst/>
              <a:cxnLst/>
              <a:rect l="l" t="t" r="r" b="b"/>
              <a:pathLst>
                <a:path w="660400" h="908265">
                  <a:moveTo>
                    <a:pt x="220252" y="889196"/>
                  </a:moveTo>
                  <a:cubicBezTo>
                    <a:pt x="254109" y="900709"/>
                    <a:pt x="292600" y="908265"/>
                    <a:pt x="330378" y="908265"/>
                  </a:cubicBezTo>
                  <a:cubicBezTo>
                    <a:pt x="368157" y="908265"/>
                    <a:pt x="404509" y="901788"/>
                    <a:pt x="438009" y="890274"/>
                  </a:cubicBezTo>
                  <a:cubicBezTo>
                    <a:pt x="438723" y="889914"/>
                    <a:pt x="439435" y="889914"/>
                    <a:pt x="440148" y="889555"/>
                  </a:cubicBezTo>
                  <a:cubicBezTo>
                    <a:pt x="565955" y="843500"/>
                    <a:pt x="658618" y="721886"/>
                    <a:pt x="660400" y="57764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77213"/>
                  </a:lnTo>
                  <a:cubicBezTo>
                    <a:pt x="1782" y="722605"/>
                    <a:pt x="93019" y="844220"/>
                    <a:pt x="220252" y="889196"/>
                  </a:cubicBezTo>
                  <a:close/>
                </a:path>
              </a:pathLst>
            </a:custGeom>
            <a:solidFill>
              <a:srgbClr val="DFAC16">
                <a:alpha val="1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60400" cy="809840"/>
            </a:xfrm>
            <a:prstGeom prst="rect">
              <a:avLst/>
            </a:prstGeom>
          </p:spPr>
          <p:txBody>
            <a:bodyPr lIns="55624" tIns="55624" rIns="55624" bIns="55624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1763782" y="3367032"/>
            <a:ext cx="5359545" cy="535952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"/>
              <a:stretch>
                <a:fillRect l="-29312" r="-293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5436826" y="7040054"/>
            <a:ext cx="1686501" cy="168650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>
                <a:alpha val="6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5624" tIns="55624" rIns="55624" bIns="55624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9668035" y="2984891"/>
            <a:ext cx="4079517" cy="608209"/>
            <a:chOff x="0" y="0"/>
            <a:chExt cx="1074441" cy="1601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4441" cy="160187"/>
            </a:xfrm>
            <a:custGeom>
              <a:avLst/>
              <a:gdLst/>
              <a:ahLst/>
              <a:cxnLst/>
              <a:rect l="l" t="t" r="r" b="b"/>
              <a:pathLst>
                <a:path w="1074441" h="160187">
                  <a:moveTo>
                    <a:pt x="0" y="0"/>
                  </a:moveTo>
                  <a:lnTo>
                    <a:pt x="1074441" y="0"/>
                  </a:lnTo>
                  <a:lnTo>
                    <a:pt x="1074441" y="160187"/>
                  </a:lnTo>
                  <a:lnTo>
                    <a:pt x="0" y="160187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074441" cy="18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082984" y="3045791"/>
            <a:ext cx="32496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ea typeface="思源黑体 2 Bold" panose="020B0800000000000000" charset="-122"/>
              </a:rPr>
              <a:t>研究方法</a:t>
            </a:r>
            <a:endParaRPr lang="en-US" sz="25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884155" y="3078872"/>
            <a:ext cx="397658" cy="420247"/>
          </a:xfrm>
          <a:custGeom>
            <a:avLst/>
            <a:gdLst/>
            <a:ahLst/>
            <a:cxnLst/>
            <a:rect l="l" t="t" r="r" b="b"/>
            <a:pathLst>
              <a:path w="397658" h="420247">
                <a:moveTo>
                  <a:pt x="0" y="0"/>
                </a:moveTo>
                <a:lnTo>
                  <a:pt x="397658" y="0"/>
                </a:lnTo>
                <a:lnTo>
                  <a:pt x="397658" y="420247"/>
                </a:lnTo>
                <a:lnTo>
                  <a:pt x="0" y="42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9668035" y="5175384"/>
            <a:ext cx="4192461" cy="594921"/>
            <a:chOff x="0" y="0"/>
            <a:chExt cx="1104187" cy="1566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04187" cy="156687"/>
            </a:xfrm>
            <a:custGeom>
              <a:avLst/>
              <a:gdLst/>
              <a:ahLst/>
              <a:cxnLst/>
              <a:rect l="l" t="t" r="r" b="b"/>
              <a:pathLst>
                <a:path w="1104187" h="156687">
                  <a:moveTo>
                    <a:pt x="0" y="0"/>
                  </a:moveTo>
                  <a:lnTo>
                    <a:pt x="1104187" y="0"/>
                  </a:lnTo>
                  <a:lnTo>
                    <a:pt x="1104187" y="156687"/>
                  </a:lnTo>
                  <a:lnTo>
                    <a:pt x="0" y="156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C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104187" cy="185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082984" y="5236284"/>
            <a:ext cx="32496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思源黑体 2 Bold" panose="020B0800000000000000" charset="-122"/>
              </a:rPr>
              <a:t>研究方法</a:t>
            </a:r>
            <a:endParaRPr lang="en-US" sz="25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9884155" y="5269365"/>
            <a:ext cx="397658" cy="420247"/>
          </a:xfrm>
          <a:custGeom>
            <a:avLst/>
            <a:gdLst/>
            <a:ahLst/>
            <a:cxnLst/>
            <a:rect l="l" t="t" r="r" b="b"/>
            <a:pathLst>
              <a:path w="397658" h="420247">
                <a:moveTo>
                  <a:pt x="0" y="0"/>
                </a:moveTo>
                <a:lnTo>
                  <a:pt x="397658" y="0"/>
                </a:lnTo>
                <a:lnTo>
                  <a:pt x="397658" y="420247"/>
                </a:lnTo>
                <a:lnTo>
                  <a:pt x="0" y="42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0">
            <a:off x="9668035" y="7365877"/>
            <a:ext cx="4079517" cy="634784"/>
            <a:chOff x="0" y="0"/>
            <a:chExt cx="1074441" cy="16718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4441" cy="167186"/>
            </a:xfrm>
            <a:custGeom>
              <a:avLst/>
              <a:gdLst/>
              <a:ahLst/>
              <a:cxnLst/>
              <a:rect l="l" t="t" r="r" b="b"/>
              <a:pathLst>
                <a:path w="1074441" h="167186">
                  <a:moveTo>
                    <a:pt x="0" y="0"/>
                  </a:moveTo>
                  <a:lnTo>
                    <a:pt x="1074441" y="0"/>
                  </a:lnTo>
                  <a:lnTo>
                    <a:pt x="1074441" y="167186"/>
                  </a:lnTo>
                  <a:lnTo>
                    <a:pt x="0" y="1671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C721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074441" cy="195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082984" y="7426777"/>
            <a:ext cx="32496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思源黑体 2 Bold" panose="020B0800000000000000" charset="-122"/>
              </a:rPr>
              <a:t>研究方法</a:t>
            </a:r>
            <a:endParaRPr lang="en-US" sz="25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9884155" y="7459858"/>
            <a:ext cx="397658" cy="420247"/>
          </a:xfrm>
          <a:custGeom>
            <a:avLst/>
            <a:gdLst/>
            <a:ahLst/>
            <a:cxnLst/>
            <a:rect l="l" t="t" r="r" b="b"/>
            <a:pathLst>
              <a:path w="397658" h="420247">
                <a:moveTo>
                  <a:pt x="0" y="0"/>
                </a:moveTo>
                <a:lnTo>
                  <a:pt x="397658" y="0"/>
                </a:lnTo>
                <a:lnTo>
                  <a:pt x="397658" y="420247"/>
                </a:lnTo>
                <a:lnTo>
                  <a:pt x="0" y="420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9668035" y="3984759"/>
            <a:ext cx="759126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演示文稿是一种实用的工具，可以是演示、演讲、报告等。大部分时间，他们都是在为观众服务。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68035" y="6175253"/>
            <a:ext cx="759126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演示文稿是一种实用的工具，可以是演示、演讲、报告等。大部分时间，他们都是在为观众服务。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668035" y="8365746"/>
            <a:ext cx="759126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ea typeface="思源宋体" panose="02020400000000000000" charset="-122"/>
              </a:rPr>
              <a:t>演示文稿是一种实用的工具，可以是演示、演讲、报告等。大部分时间，他们都是在为观众服务。</a:t>
            </a:r>
            <a:endParaRPr lang="en-US" sz="2000">
              <a:solidFill>
                <a:srgbClr val="000000"/>
              </a:solidFill>
              <a:ea typeface="思源宋体" panose="020204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-156472" y="733425"/>
            <a:ext cx="503739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思源黑体 2 Bold" panose="020B0800000000000000" charset="-122"/>
              </a:rPr>
              <a:t>点击此处添加标题</a:t>
            </a:r>
            <a:endParaRPr lang="en-US" sz="3000">
              <a:solidFill>
                <a:srgbClr val="000000"/>
              </a:solidFill>
              <a:ea typeface="思源黑体 2 Bold" panose="020B08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543234" y="733425"/>
            <a:ext cx="526353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C000"/>
                </a:solidFill>
                <a:latin typeface="思源黑体 2 Bold" panose="020B0800000000000000" charset="-122"/>
              </a:rPr>
              <a:t>LOGO HERE</a:t>
            </a:r>
            <a:endParaRPr lang="en-US" sz="3000">
              <a:solidFill>
                <a:srgbClr val="FFC000"/>
              </a:solidFill>
              <a:latin typeface="思源黑体 2 Bold" panose="020B08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420723" y="917575"/>
            <a:ext cx="629465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思源宋体 Bold" panose="02020700000000000000" charset="-122"/>
              </a:rPr>
              <a:t>ENTER TITLE CONTENT</a:t>
            </a:r>
            <a:endParaRPr lang="en-US" sz="2000">
              <a:solidFill>
                <a:srgbClr val="000000"/>
              </a:solidFill>
              <a:latin typeface="思源宋体 Bold" panose="0202070000000000000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281835"/>
            <a:ext cx="995818" cy="1033398"/>
            <a:chOff x="0" y="0"/>
            <a:chExt cx="1327758" cy="137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47432" y="281835"/>
            <a:ext cx="5879135" cy="81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5"/>
              </a:lnSpc>
            </a:pPr>
            <a:r>
              <a:rPr lang="en-US" sz="5380">
                <a:solidFill>
                  <a:srgbClr val="000000"/>
                </a:solidFill>
                <a:ea typeface="思源黑体-超粗体 Heavy"/>
              </a:rPr>
              <a:t>点击此处添加标题</a:t>
            </a:r>
            <a:endParaRPr lang="en-US" sz="5380">
              <a:solidFill>
                <a:srgbClr val="000000"/>
              </a:solidFill>
              <a:ea typeface="思源黑体-超粗体 Heavy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1329435" y="5434874"/>
            <a:ext cx="3675828" cy="3781296"/>
            <a:chOff x="0" y="0"/>
            <a:chExt cx="4901104" cy="5041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1057" cy="5041773"/>
            </a:xfrm>
            <a:custGeom>
              <a:avLst/>
              <a:gdLst/>
              <a:ahLst/>
              <a:cxnLst/>
              <a:rect l="l" t="t" r="r" b="b"/>
              <a:pathLst>
                <a:path w="4901057" h="5041773">
                  <a:moveTo>
                    <a:pt x="0" y="0"/>
                  </a:moveTo>
                  <a:lnTo>
                    <a:pt x="4901057" y="0"/>
                  </a:lnTo>
                  <a:lnTo>
                    <a:pt x="4901057" y="5041773"/>
                  </a:lnTo>
                  <a:lnTo>
                    <a:pt x="0" y="5041773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3206327" y="5434874"/>
            <a:ext cx="3675828" cy="3781296"/>
          </a:xfrm>
          <a:custGeom>
            <a:avLst/>
            <a:gdLst/>
            <a:ahLst/>
            <a:cxnLst/>
            <a:rect l="l" t="t" r="r" b="b"/>
            <a:pathLst>
              <a:path w="3675828" h="3781296">
                <a:moveTo>
                  <a:pt x="0" y="0"/>
                </a:moveTo>
                <a:lnTo>
                  <a:pt x="3675828" y="0"/>
                </a:lnTo>
                <a:lnTo>
                  <a:pt x="3675828" y="3781296"/>
                </a:lnTo>
                <a:lnTo>
                  <a:pt x="0" y="3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2908" b="-22908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5473791" y="7922079"/>
            <a:ext cx="3281613" cy="1110342"/>
            <a:chOff x="0" y="0"/>
            <a:chExt cx="4375484" cy="14804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75531" cy="1480439"/>
            </a:xfrm>
            <a:custGeom>
              <a:avLst/>
              <a:gdLst/>
              <a:ahLst/>
              <a:cxnLst/>
              <a:rect l="l" t="t" r="r" b="b"/>
              <a:pathLst>
                <a:path w="4375531" h="1480439">
                  <a:moveTo>
                    <a:pt x="0" y="0"/>
                  </a:moveTo>
                  <a:lnTo>
                    <a:pt x="4375531" y="0"/>
                  </a:lnTo>
                  <a:lnTo>
                    <a:pt x="4375531" y="1480439"/>
                  </a:lnTo>
                  <a:lnTo>
                    <a:pt x="0" y="1480439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885062" y="8222529"/>
            <a:ext cx="3364974" cy="33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-超粗体 Light"/>
              </a:rPr>
              <a:t>单击此处输入你的正文</a:t>
            </a:r>
            <a:endParaRPr lang="en-US" sz="1800">
              <a:solidFill>
                <a:srgbClr val="FFFFFF"/>
              </a:solidFill>
              <a:ea typeface="思源黑体-超粗体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2848" y="6150514"/>
            <a:ext cx="18725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ea typeface="思源黑体-超粗体 Heavy"/>
              </a:rPr>
              <a:t>副标题</a:t>
            </a:r>
            <a:endParaRPr lang="en-US" sz="27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12848" y="6835005"/>
            <a:ext cx="2758647" cy="139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单击此处输入你的正文，文字是您思想的提炼，请尽量言简意赅的阐述观点；根据需要可酌情增减文字，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9423513" y="5603985"/>
            <a:ext cx="3303864" cy="3303864"/>
            <a:chOff x="0" y="0"/>
            <a:chExt cx="4405152" cy="4405152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 rot="0">
              <a:off x="0" y="0"/>
              <a:ext cx="4405152" cy="4405152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359861" cy="2088142"/>
              </a:xfrm>
              <a:custGeom>
                <a:avLst/>
                <a:gdLst/>
                <a:ahLst/>
                <a:cxnLst/>
                <a:rect l="l" t="t" r="r" b="b"/>
                <a:pathLst>
                  <a:path w="1359861" h="2088142">
                    <a:moveTo>
                      <a:pt x="0" y="0"/>
                    </a:moveTo>
                    <a:cubicBezTo>
                      <a:pt x="493987" y="0"/>
                      <a:pt x="943154" y="286444"/>
                      <a:pt x="1151508" y="734341"/>
                    </a:cubicBezTo>
                    <a:cubicBezTo>
                      <a:pt x="1359861" y="1182239"/>
                      <a:pt x="1289591" y="1710314"/>
                      <a:pt x="971362" y="2088142"/>
                    </a:cubicBezTo>
                    <a:lnTo>
                      <a:pt x="485681" y="1679071"/>
                    </a:lnTo>
                    <a:cubicBezTo>
                      <a:pt x="644796" y="1490157"/>
                      <a:pt x="679930" y="1226120"/>
                      <a:pt x="575754" y="1002171"/>
                    </a:cubicBezTo>
                    <a:cubicBezTo>
                      <a:pt x="471577" y="778222"/>
                      <a:pt x="246994" y="635000"/>
                      <a:pt x="0" y="635000"/>
                    </a:cubicBezTo>
                    <a:close/>
                  </a:path>
                </a:pathLst>
              </a:custGeom>
              <a:solidFill>
                <a:srgbClr val="FFF2CC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-98450" y="0"/>
                <a:ext cx="2379488" cy="2672953"/>
              </a:xfrm>
              <a:custGeom>
                <a:avLst/>
                <a:gdLst/>
                <a:ahLst/>
                <a:cxnLst/>
                <a:rect l="l" t="t" r="r" b="b"/>
                <a:pathLst>
                  <a:path w="2379488" h="2672953">
                    <a:moveTo>
                      <a:pt x="2379488" y="2038571"/>
                    </a:moveTo>
                    <a:cubicBezTo>
                      <a:pt x="2018692" y="2513191"/>
                      <a:pt x="1376322" y="2672953"/>
                      <a:pt x="835229" y="2422639"/>
                    </a:cubicBezTo>
                    <a:cubicBezTo>
                      <a:pt x="294137" y="2172324"/>
                      <a:pt x="0" y="1579327"/>
                      <a:pt x="128124" y="997070"/>
                    </a:cubicBezTo>
                    <a:cubicBezTo>
                      <a:pt x="256247" y="414814"/>
                      <a:pt x="772137" y="60"/>
                      <a:pt x="1368323" y="0"/>
                    </a:cubicBezTo>
                    <a:lnTo>
                      <a:pt x="1368387" y="635000"/>
                    </a:lnTo>
                    <a:cubicBezTo>
                      <a:pt x="1070293" y="635030"/>
                      <a:pt x="812349" y="842407"/>
                      <a:pt x="748287" y="1133535"/>
                    </a:cubicBezTo>
                    <a:cubicBezTo>
                      <a:pt x="684225" y="1424663"/>
                      <a:pt x="831293" y="1721162"/>
                      <a:pt x="1101840" y="1846319"/>
                    </a:cubicBezTo>
                    <a:cubicBezTo>
                      <a:pt x="1372386" y="1971476"/>
                      <a:pt x="1693571" y="1891596"/>
                      <a:pt x="1873969" y="1654286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A5A5A5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 rot="0">
            <a:off x="10263640" y="6444114"/>
            <a:ext cx="1623609" cy="1623606"/>
            <a:chOff x="0" y="0"/>
            <a:chExt cx="2164812" cy="2164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64842" cy="2164842"/>
            </a:xfrm>
            <a:custGeom>
              <a:avLst/>
              <a:gdLst/>
              <a:ahLst/>
              <a:cxnLst/>
              <a:rect l="l" t="t" r="r" b="b"/>
              <a:pathLst>
                <a:path w="2164842" h="2164842">
                  <a:moveTo>
                    <a:pt x="0" y="1082421"/>
                  </a:moveTo>
                  <a:cubicBezTo>
                    <a:pt x="0" y="484632"/>
                    <a:pt x="484632" y="0"/>
                    <a:pt x="1082421" y="0"/>
                  </a:cubicBezTo>
                  <a:cubicBezTo>
                    <a:pt x="1680210" y="0"/>
                    <a:pt x="2164842" y="484632"/>
                    <a:pt x="2164842" y="1082421"/>
                  </a:cubicBezTo>
                  <a:cubicBezTo>
                    <a:pt x="2164842" y="1680210"/>
                    <a:pt x="1680210" y="2164842"/>
                    <a:pt x="1082421" y="2164842"/>
                  </a:cubicBezTo>
                  <a:cubicBezTo>
                    <a:pt x="484632" y="2164842"/>
                    <a:pt x="0" y="1680210"/>
                    <a:pt x="0" y="1082421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466268" y="6955389"/>
            <a:ext cx="1218354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思源黑体-超粗体" panose="020B0A00000000000000" charset="-122"/>
              </a:rPr>
              <a:t>78%</a:t>
            </a:r>
            <a:endParaRPr lang="en-US" sz="360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09393" y="3388095"/>
            <a:ext cx="15272024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单击此处输入你的正文，文字是您思想的提炼，为了最终演示发布的良好效果，请尽量言简意赅的阐述观点；根据需要可酌情增减文字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09393" y="1960013"/>
            <a:ext cx="512470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D1818"/>
                </a:solidFill>
                <a:ea typeface="思源黑体-超粗体 Heavy"/>
              </a:rPr>
              <a:t>点击此处添加标题</a:t>
            </a:r>
            <a:endParaRPr lang="en-US" sz="36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71595" y="1247119"/>
            <a:ext cx="6362506" cy="53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FFC000"/>
                </a:solidFill>
                <a:latin typeface="Montserrat Heavy" panose="00000A00000000000000"/>
              </a:rPr>
              <a:t>Enter title content</a:t>
            </a:r>
            <a:endParaRPr lang="en-US" sz="1800" u="none" strike="noStrike">
              <a:solidFill>
                <a:srgbClr val="FFC000"/>
              </a:solidFill>
              <a:latin typeface="Montserrat Heavy" panose="00000A00000000000000"/>
            </a:endParaRPr>
          </a:p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</a:p>
        </p:txBody>
      </p:sp>
      <p:pic>
        <p:nvPicPr>
          <p:cNvPr id="27" name="图片 26" descr="/private/var/folders/df/vj7q6xvx04j2cz_tk3n118dr0000gn/T/com.kingsoft.wpsoffice.mac/picturecompress_20240930145721/output_1.pngoutput_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68595" y="5434965"/>
            <a:ext cx="3928110" cy="37287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281835"/>
            <a:ext cx="995818" cy="1033398"/>
            <a:chOff x="0" y="0"/>
            <a:chExt cx="1327758" cy="137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240788" y="2773598"/>
            <a:ext cx="4650582" cy="6089634"/>
          </a:xfrm>
          <a:custGeom>
            <a:avLst/>
            <a:gdLst/>
            <a:ahLst/>
            <a:cxnLst/>
            <a:rect l="l" t="t" r="r" b="b"/>
            <a:pathLst>
              <a:path w="4650582" h="6089634">
                <a:moveTo>
                  <a:pt x="0" y="0"/>
                </a:moveTo>
                <a:lnTo>
                  <a:pt x="4650582" y="0"/>
                </a:lnTo>
                <a:lnTo>
                  <a:pt x="4650582" y="6089634"/>
                </a:lnTo>
                <a:lnTo>
                  <a:pt x="0" y="608963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5471" r="-1547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9200" y="2773598"/>
            <a:ext cx="4650582" cy="6089634"/>
          </a:xfrm>
          <a:custGeom>
            <a:avLst/>
            <a:gdLst/>
            <a:ahLst/>
            <a:cxnLst/>
            <a:rect l="l" t="t" r="r" b="b"/>
            <a:pathLst>
              <a:path w="4650582" h="6089634">
                <a:moveTo>
                  <a:pt x="0" y="0"/>
                </a:moveTo>
                <a:lnTo>
                  <a:pt x="4650582" y="0"/>
                </a:lnTo>
                <a:lnTo>
                  <a:pt x="4650582" y="6089634"/>
                </a:lnTo>
                <a:lnTo>
                  <a:pt x="0" y="6089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76" b="-7276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8478497" y="2012157"/>
            <a:ext cx="4998111" cy="7207604"/>
            <a:chOff x="0" y="0"/>
            <a:chExt cx="6664149" cy="96101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64092" cy="9610090"/>
            </a:xfrm>
            <a:custGeom>
              <a:avLst/>
              <a:gdLst/>
              <a:ahLst/>
              <a:cxnLst/>
              <a:rect l="l" t="t" r="r" b="b"/>
              <a:pathLst>
                <a:path w="6664092" h="9610090">
                  <a:moveTo>
                    <a:pt x="0" y="0"/>
                  </a:moveTo>
                  <a:lnTo>
                    <a:pt x="6664092" y="0"/>
                  </a:lnTo>
                  <a:lnTo>
                    <a:pt x="6664092" y="9610090"/>
                  </a:lnTo>
                  <a:lnTo>
                    <a:pt x="0" y="9610090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4240788" y="6535271"/>
            <a:ext cx="4234682" cy="2327961"/>
            <a:chOff x="0" y="0"/>
            <a:chExt cx="5646242" cy="31039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46293" cy="3104007"/>
            </a:xfrm>
            <a:custGeom>
              <a:avLst/>
              <a:gdLst/>
              <a:ahLst/>
              <a:cxnLst/>
              <a:rect l="l" t="t" r="r" b="b"/>
              <a:pathLst>
                <a:path w="5646293" h="3104007">
                  <a:moveTo>
                    <a:pt x="0" y="0"/>
                  </a:moveTo>
                  <a:lnTo>
                    <a:pt x="5646293" y="0"/>
                  </a:lnTo>
                  <a:lnTo>
                    <a:pt x="5646293" y="3104007"/>
                  </a:lnTo>
                  <a:lnTo>
                    <a:pt x="0" y="3104007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43619" y="260337"/>
            <a:ext cx="755249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思源黑体-超粗体 Heavy"/>
              </a:rPr>
              <a:t>点击此处添加标题</a:t>
            </a:r>
            <a:endParaRPr lang="en-US" sz="60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77095" y="3183348"/>
            <a:ext cx="2324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思源黑体-超粗体 Heavy"/>
              </a:rPr>
              <a:t>副标题</a:t>
            </a:r>
            <a:endParaRPr lang="en-US" sz="27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977095" y="3723786"/>
            <a:ext cx="4282616" cy="209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1D1818"/>
                </a:solidFill>
                <a:ea typeface="Montserrat Ultra-Bold" panose="00000900000000000000"/>
              </a:rPr>
              <a:t>单击此处输入你的正文，文字是您思想的提炼，为了最终演示发布的良好效果，请尽量言简意赅的阐述观点；根据需要可酌情增减文字，单击此处输入你的正文，文字是您思想的提炼，请尽量言简意赅的阐述观点；</a:t>
            </a:r>
            <a:endParaRPr lang="en-US" sz="1800">
              <a:solidFill>
                <a:srgbClr val="1D1818"/>
              </a:solidFill>
              <a:ea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269569" y="6493774"/>
            <a:ext cx="1990141" cy="8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1D1818"/>
                </a:solidFill>
                <a:latin typeface="Montserrat Ultra-Bold" panose="00000900000000000000"/>
              </a:rPr>
              <a:t>34%</a:t>
            </a:r>
            <a:endParaRPr lang="en-US" sz="5400">
              <a:solidFill>
                <a:srgbClr val="1D1818"/>
              </a:solidFill>
              <a:latin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77095" y="7446237"/>
            <a:ext cx="1802028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000000"/>
                </a:solidFill>
                <a:ea typeface="Montserrat Ultra-Bold" panose="00000900000000000000"/>
              </a:rPr>
              <a:t>单击此处输入你的正文</a:t>
            </a:r>
            <a:endParaRPr lang="en-US" sz="1800">
              <a:solidFill>
                <a:srgbClr val="000000"/>
              </a:solidFill>
              <a:ea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977096" y="6493774"/>
            <a:ext cx="1802028" cy="8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Montserrat Ultra-Bold" panose="00000900000000000000"/>
              </a:rPr>
              <a:t>150+</a:t>
            </a:r>
            <a:endParaRPr lang="en-US" sz="54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69569" y="7351284"/>
            <a:ext cx="1802028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1D1818"/>
                </a:solidFill>
                <a:ea typeface="Montserrat Ultra-Bold" panose="00000900000000000000"/>
              </a:rPr>
              <a:t>单击此处输入你的正文</a:t>
            </a:r>
            <a:endParaRPr lang="en-US" sz="1800">
              <a:solidFill>
                <a:srgbClr val="1D1818"/>
              </a:solidFill>
              <a:ea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886887" y="7026880"/>
            <a:ext cx="2324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ea typeface="思源黑体-超粗体" panose="020B0A00000000000000" charset="-122"/>
              </a:rPr>
              <a:t>副标题</a:t>
            </a:r>
            <a:endParaRPr lang="en-US" sz="270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886887" y="7506132"/>
            <a:ext cx="3197602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Montserrat Ultra-Bold" panose="00000900000000000000"/>
              </a:rPr>
              <a:t>单击此处输入你的正文，文字是您思想的提炼，</a:t>
            </a:r>
            <a:endParaRPr lang="en-US" sz="1800">
              <a:solidFill>
                <a:srgbClr val="FFFFFF"/>
              </a:solidFill>
              <a:ea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11605" y="3091570"/>
            <a:ext cx="2324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思源黑体-超粗体" panose="020B0A00000000000000" charset="-122"/>
              </a:rPr>
              <a:t>副标题</a:t>
            </a:r>
            <a:endParaRPr lang="en-US" sz="270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11605" y="3631333"/>
            <a:ext cx="2739418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Montserrat Ultra-Bold" panose="00000900000000000000"/>
              </a:rPr>
              <a:t>单击此处输入你的正文，文字是您思想的提炼，</a:t>
            </a:r>
            <a:endParaRPr lang="en-US" sz="1800">
              <a:solidFill>
                <a:srgbClr val="808080"/>
              </a:solidFill>
              <a:ea typeface="Montserrat Ultra-Bold" panose="000009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27515" y="1112898"/>
            <a:ext cx="355751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C000"/>
                </a:solidFill>
                <a:latin typeface="Montserrat Heavy" panose="00000A00000000000000"/>
              </a:rPr>
              <a:t>Enter title content</a:t>
            </a:r>
            <a:endParaRPr lang="en-US" sz="1800">
              <a:solidFill>
                <a:srgbClr val="FFC000"/>
              </a:solidFill>
              <a:latin typeface="Montserrat Heavy" panose="00000A00000000000000"/>
            </a:endParaRPr>
          </a:p>
        </p:txBody>
      </p:sp>
      <p:pic>
        <p:nvPicPr>
          <p:cNvPr id="25" name="图片 24" descr="/private/var/folders/df/vj7q6xvx04j2cz_tk3n118dr0000gn/T/com.kingsoft.wpsoffice.mac/picturecompress_20240930145721/output_3.pngoutput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" y="5309870"/>
            <a:ext cx="3310255" cy="31864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015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4732606" y="1095940"/>
            <a:ext cx="12687300" cy="8025495"/>
            <a:chOff x="0" y="0"/>
            <a:chExt cx="16916400" cy="107006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16400" cy="10700639"/>
            </a:xfrm>
            <a:custGeom>
              <a:avLst/>
              <a:gdLst/>
              <a:ahLst/>
              <a:cxnLst/>
              <a:rect l="l" t="t" r="r" b="b"/>
              <a:pathLst>
                <a:path w="16916400" h="10700639">
                  <a:moveTo>
                    <a:pt x="0" y="0"/>
                  </a:moveTo>
                  <a:lnTo>
                    <a:pt x="16916400" y="0"/>
                  </a:lnTo>
                  <a:lnTo>
                    <a:pt x="16916400" y="10700639"/>
                  </a:lnTo>
                  <a:lnTo>
                    <a:pt x="0" y="10700639"/>
                  </a:ln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177371" y="2160348"/>
            <a:ext cx="428575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D1818"/>
                </a:solidFill>
                <a:ea typeface="思源黑体-超粗体 Heavy"/>
              </a:rPr>
              <a:t>输入标题内容</a:t>
            </a:r>
            <a:endParaRPr lang="en-US" sz="42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-170180" y="4838700"/>
            <a:ext cx="7909560" cy="5494020"/>
          </a:xfrm>
          <a:custGeom>
            <a:avLst/>
            <a:gdLst/>
            <a:ahLst/>
            <a:cxnLst/>
            <a:rect l="l" t="t" r="r" b="b"/>
            <a:pathLst>
              <a:path w="13613616" h="8348662">
                <a:moveTo>
                  <a:pt x="0" y="0"/>
                </a:moveTo>
                <a:lnTo>
                  <a:pt x="13613616" y="0"/>
                </a:lnTo>
                <a:lnTo>
                  <a:pt x="13613616" y="8348663"/>
                </a:lnTo>
                <a:lnTo>
                  <a:pt x="0" y="834866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2000"/>
            </a:blip>
            <a:stretch>
              <a:fillRect t="-5033" b="-360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63856" y="2734862"/>
            <a:ext cx="6352554" cy="30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1650">
                <a:solidFill>
                  <a:srgbClr val="1D1818"/>
                </a:solidFill>
                <a:ea typeface="思源黑体 3" panose="020B0500000000000000" charset="-122"/>
              </a:rPr>
              <a:t>点击此处添加文本标题，注意文字大小和文字段落</a:t>
            </a:r>
            <a:endParaRPr lang="en-US" sz="1650">
              <a:solidFill>
                <a:srgbClr val="1D1818"/>
              </a:solidFill>
              <a:ea typeface="思源黑体 3" panose="020B0500000000000000" charset="-12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1354177" y="2992368"/>
            <a:ext cx="4531419" cy="9525"/>
          </a:xfrm>
          <a:prstGeom prst="line">
            <a:avLst/>
          </a:prstGeom>
          <a:ln w="9525" cap="rnd">
            <a:solidFill>
              <a:srgbClr val="1D18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1354177" y="4386749"/>
            <a:ext cx="4531419" cy="9525"/>
          </a:xfrm>
          <a:prstGeom prst="line">
            <a:avLst/>
          </a:prstGeom>
          <a:ln w="9525" cap="rnd">
            <a:solidFill>
              <a:srgbClr val="1D18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1354177" y="7344327"/>
            <a:ext cx="4531419" cy="9525"/>
          </a:xfrm>
          <a:prstGeom prst="line">
            <a:avLst/>
          </a:prstGeom>
          <a:ln w="9525" cap="rnd">
            <a:solidFill>
              <a:srgbClr val="1D18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1354177" y="5907744"/>
            <a:ext cx="4531419" cy="9525"/>
          </a:xfrm>
          <a:prstGeom prst="line">
            <a:avLst/>
          </a:prstGeom>
          <a:ln w="9525" cap="rnd">
            <a:solidFill>
              <a:srgbClr val="1D18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 rot="5400000">
            <a:off x="825256" y="3785144"/>
            <a:ext cx="631562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Montserrat Ultra-Bold" panose="00000900000000000000"/>
              </a:rPr>
              <a:t>CONTENTS</a:t>
            </a:r>
            <a:endParaRPr lang="en-US" sz="72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72055" y="3578824"/>
            <a:ext cx="440606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D1818"/>
                </a:solidFill>
                <a:ea typeface="思源黑体-超粗体 Heavy"/>
              </a:rPr>
              <a:t>输入标题内容</a:t>
            </a:r>
            <a:endParaRPr lang="en-US" sz="42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63856" y="4151550"/>
            <a:ext cx="6352554" cy="30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1650">
                <a:solidFill>
                  <a:srgbClr val="696969"/>
                </a:solidFill>
                <a:ea typeface="思源黑体 3" panose="020B0500000000000000" charset="-122"/>
              </a:rPr>
              <a:t>点击此处添加文本标题，注意文字大小和文字段落</a:t>
            </a:r>
            <a:endParaRPr lang="en-US" sz="1650">
              <a:solidFill>
                <a:srgbClr val="696969"/>
              </a:solidFill>
              <a:ea typeface="思源黑体 3" panose="020B05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63856" y="6489500"/>
            <a:ext cx="440606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超粗体 Heavy"/>
              </a:rPr>
              <a:t>输入标题内容</a:t>
            </a:r>
            <a:endParaRPr lang="en-US" sz="42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163856" y="7083438"/>
            <a:ext cx="6352554" cy="30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1650">
                <a:solidFill>
                  <a:srgbClr val="696969"/>
                </a:solidFill>
                <a:ea typeface="思源黑体 3" panose="020B0500000000000000" charset="-122"/>
              </a:rPr>
              <a:t>点击此处添加文本标题，注意文字大小和文字段落</a:t>
            </a:r>
            <a:endParaRPr lang="en-US" sz="1650">
              <a:solidFill>
                <a:srgbClr val="696969"/>
              </a:solidFill>
              <a:ea typeface="思源黑体 3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786542" y="6625968"/>
            <a:ext cx="1202115" cy="7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000000"/>
                </a:solidFill>
                <a:latin typeface="Montserrat Heavy" panose="00000A00000000000000"/>
              </a:rPr>
              <a:t>04</a:t>
            </a:r>
            <a:endParaRPr lang="en-US" sz="4800">
              <a:solidFill>
                <a:srgbClr val="000000"/>
              </a:solidFill>
              <a:latin typeface="Montserrat Heavy" panose="00000A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163856" y="4995513"/>
            <a:ext cx="440606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D1818"/>
                </a:solidFill>
                <a:ea typeface="思源黑体-超粗体 Heavy"/>
              </a:rPr>
              <a:t>输入标题内容</a:t>
            </a:r>
            <a:endParaRPr lang="en-US" sz="42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163856" y="5645538"/>
            <a:ext cx="6352554" cy="30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1650">
                <a:solidFill>
                  <a:srgbClr val="696969"/>
                </a:solidFill>
                <a:ea typeface="思源黑体 3" panose="020B0500000000000000" charset="-122"/>
              </a:rPr>
              <a:t>点击此处添加文本标题，注意文字大小和文字段落</a:t>
            </a:r>
            <a:endParaRPr lang="en-US" sz="1650">
              <a:solidFill>
                <a:srgbClr val="696969"/>
              </a:solidFill>
              <a:ea typeface="思源黑体 3" panose="020B05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 rot="5400000">
            <a:off x="1846275" y="1725397"/>
            <a:ext cx="2425035" cy="132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90"/>
              </a:lnSpc>
            </a:pPr>
            <a:r>
              <a:rPr lang="en-US" sz="8100">
                <a:solidFill>
                  <a:srgbClr val="1D1818"/>
                </a:solidFill>
                <a:ea typeface="思源黑体-超粗体 Heavy"/>
              </a:rPr>
              <a:t>目录</a:t>
            </a:r>
            <a:endParaRPr lang="en-US" sz="81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340133" y="2391962"/>
            <a:ext cx="3807111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C000"/>
                </a:solidFill>
                <a:latin typeface="Montserrat Bold" panose="00000800000000000000"/>
              </a:rPr>
              <a:t>Enter title content</a:t>
            </a:r>
            <a:endParaRPr lang="en-US" sz="1575">
              <a:solidFill>
                <a:srgbClr val="FFC000"/>
              </a:solidFill>
              <a:latin typeface="Montserrat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786542" y="2132353"/>
            <a:ext cx="1202115" cy="7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000000"/>
                </a:solidFill>
                <a:latin typeface="Montserrat Ultra-Bold" panose="00000900000000000000"/>
              </a:rPr>
              <a:t>01</a:t>
            </a:r>
            <a:endParaRPr lang="en-US" sz="4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420118" y="3744180"/>
            <a:ext cx="3557518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C000"/>
                </a:solidFill>
                <a:latin typeface="Montserrat Heavy" panose="00000A00000000000000"/>
              </a:rPr>
              <a:t> Enter title content</a:t>
            </a:r>
            <a:endParaRPr lang="en-US" sz="1575">
              <a:solidFill>
                <a:srgbClr val="FFC000"/>
              </a:solidFill>
              <a:latin typeface="Montserrat Heavy" panose="00000A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786542" y="3630227"/>
            <a:ext cx="1202115" cy="7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000000"/>
                </a:solidFill>
                <a:latin typeface="Montserrat Ultra-Bold" panose="00000900000000000000"/>
              </a:rPr>
              <a:t>02</a:t>
            </a:r>
            <a:endParaRPr lang="en-US" sz="4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411919" y="6654855"/>
            <a:ext cx="3557518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C000"/>
                </a:solidFill>
                <a:latin typeface="Montserrat Heavy" panose="00000A00000000000000"/>
              </a:rPr>
              <a:t>Enter title content</a:t>
            </a:r>
            <a:endParaRPr lang="en-US" sz="1575">
              <a:solidFill>
                <a:srgbClr val="FFC000"/>
              </a:solidFill>
              <a:latin typeface="Montserrat Heavy" panose="00000A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411919" y="5167974"/>
            <a:ext cx="4207968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C000"/>
                </a:solidFill>
                <a:latin typeface="Montserrat Heavy" panose="00000A00000000000000"/>
              </a:rPr>
              <a:t>Enter title content</a:t>
            </a:r>
            <a:endParaRPr lang="en-US" sz="1575">
              <a:solidFill>
                <a:srgbClr val="FFC000"/>
              </a:solidFill>
              <a:latin typeface="Montserrat Heavy" panose="00000A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786542" y="5128099"/>
            <a:ext cx="1202115" cy="7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000000"/>
                </a:solidFill>
                <a:latin typeface="Montserrat Ultra-Bold" panose="00000900000000000000"/>
              </a:rPr>
              <a:t>03</a:t>
            </a:r>
            <a:endParaRPr lang="en-US" sz="4800">
              <a:solidFill>
                <a:srgbClr val="000000"/>
              </a:solidFill>
              <a:latin typeface="Montserrat Ultra-Bold" panose="0000090000000000000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155338" y="2012157"/>
            <a:ext cx="16311562" cy="6991350"/>
            <a:chOff x="0" y="0"/>
            <a:chExt cx="21748750" cy="932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748750" cy="9321800"/>
            </a:xfrm>
            <a:custGeom>
              <a:avLst/>
              <a:gdLst/>
              <a:ahLst/>
              <a:cxnLst/>
              <a:rect l="l" t="t" r="r" b="b"/>
              <a:pathLst>
                <a:path w="21748750" h="9321800">
                  <a:moveTo>
                    <a:pt x="0" y="0"/>
                  </a:moveTo>
                  <a:lnTo>
                    <a:pt x="21748750" y="0"/>
                  </a:lnTo>
                  <a:lnTo>
                    <a:pt x="21748750" y="9321800"/>
                  </a:lnTo>
                  <a:lnTo>
                    <a:pt x="0" y="9321800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6251922" y="0"/>
            <a:ext cx="590844" cy="5693682"/>
            <a:chOff x="0" y="0"/>
            <a:chExt cx="787792" cy="75915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7781" cy="7591634"/>
            </a:xfrm>
            <a:custGeom>
              <a:avLst/>
              <a:gdLst/>
              <a:ahLst/>
              <a:cxnLst/>
              <a:rect l="l" t="t" r="r" b="b"/>
              <a:pathLst>
                <a:path w="787781" h="7591634">
                  <a:moveTo>
                    <a:pt x="0" y="0"/>
                  </a:moveTo>
                  <a:lnTo>
                    <a:pt x="787781" y="0"/>
                  </a:lnTo>
                  <a:lnTo>
                    <a:pt x="787781" y="7591634"/>
                  </a:lnTo>
                  <a:lnTo>
                    <a:pt x="0" y="7591634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935880" y="-160763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7000"/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49904" y="2878969"/>
            <a:ext cx="11791126" cy="262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00"/>
              </a:lnSpc>
            </a:pPr>
            <a:r>
              <a:rPr lang="en-US" sz="17250">
                <a:solidFill>
                  <a:srgbClr val="000000"/>
                </a:solidFill>
                <a:ea typeface="思源黑体-超粗体 Heavy"/>
              </a:rPr>
              <a:t>感谢观看</a:t>
            </a:r>
            <a:endParaRPr lang="en-US" sz="1725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1770532" y="6469636"/>
            <a:ext cx="16311562" cy="103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5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ea typeface="思源黑体 3" panose="020B0500000000000000" charset="-122"/>
              </a:rPr>
              <a:t>北京交通大学</a:t>
            </a:r>
            <a:endParaRPr lang="en-US" sz="5600">
              <a:solidFill>
                <a:srgbClr val="000000"/>
              </a:solidFill>
              <a:ea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644432" y="3681890"/>
            <a:ext cx="12643568" cy="6605110"/>
          </a:xfrm>
          <a:custGeom>
            <a:avLst/>
            <a:gdLst/>
            <a:ahLst/>
            <a:cxnLst/>
            <a:rect l="l" t="t" r="r" b="b"/>
            <a:pathLst>
              <a:path w="12643568" h="6605110">
                <a:moveTo>
                  <a:pt x="0" y="0"/>
                </a:moveTo>
                <a:lnTo>
                  <a:pt x="12643568" y="0"/>
                </a:lnTo>
                <a:lnTo>
                  <a:pt x="12643568" y="6605110"/>
                </a:lnTo>
                <a:lnTo>
                  <a:pt x="0" y="66051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</a:blip>
            <a:stretch>
              <a:fillRect t="-88799" r="-87129" b="-49855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2215662" y="2348630"/>
            <a:ext cx="14656898" cy="5599136"/>
            <a:chOff x="0" y="0"/>
            <a:chExt cx="19542530" cy="74655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42506" cy="7465568"/>
            </a:xfrm>
            <a:custGeom>
              <a:avLst/>
              <a:gdLst/>
              <a:ahLst/>
              <a:cxnLst/>
              <a:rect l="l" t="t" r="r" b="b"/>
              <a:pathLst>
                <a:path w="19542506" h="7465568">
                  <a:moveTo>
                    <a:pt x="0" y="0"/>
                  </a:moveTo>
                  <a:lnTo>
                    <a:pt x="19542506" y="0"/>
                  </a:lnTo>
                  <a:lnTo>
                    <a:pt x="19542506" y="7465568"/>
                  </a:lnTo>
                  <a:lnTo>
                    <a:pt x="0" y="7465568"/>
                  </a:ln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53370" y="3365571"/>
            <a:ext cx="3470266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Montserrat Ultra-Bold" panose="00000900000000000000"/>
              </a:rPr>
              <a:t>PART ONE</a:t>
            </a:r>
            <a:endParaRPr lang="en-US" sz="72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-2326380" y="1701856"/>
            <a:ext cx="8253274" cy="8585144"/>
          </a:xfrm>
          <a:custGeom>
            <a:avLst/>
            <a:gdLst/>
            <a:ahLst/>
            <a:cxnLst/>
            <a:rect l="l" t="t" r="r" b="b"/>
            <a:pathLst>
              <a:path w="8253274" h="8585144">
                <a:moveTo>
                  <a:pt x="8253273" y="0"/>
                </a:moveTo>
                <a:lnTo>
                  <a:pt x="0" y="0"/>
                </a:lnTo>
                <a:lnTo>
                  <a:pt x="0" y="8585144"/>
                </a:lnTo>
                <a:lnTo>
                  <a:pt x="8253273" y="8585144"/>
                </a:lnTo>
                <a:lnTo>
                  <a:pt x="8253273" y="0"/>
                </a:lnTo>
                <a:close/>
              </a:path>
            </a:pathLst>
          </a:custGeom>
          <a:blipFill>
            <a:blip r:embed="rId2"/>
            <a:stretch>
              <a:fillRect l="-27868" r="-2786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371531" y="4964650"/>
            <a:ext cx="380711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C000"/>
                </a:solidFill>
                <a:latin typeface="Montserrat Ultra-Bold" panose="00000900000000000000"/>
              </a:rPr>
              <a:t>Enter title  </a:t>
            </a:r>
            <a:endParaRPr lang="en-US" sz="2700">
              <a:solidFill>
                <a:srgbClr val="FFC000"/>
              </a:solidFill>
              <a:latin typeface="Montserrat Ultra-Bold" panose="000009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71531" y="5602278"/>
            <a:ext cx="7589586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696969"/>
                </a:solidFill>
                <a:ea typeface="思源黑体 3" panose="020B0500000000000000" charset="-122"/>
              </a:rPr>
              <a:t>点击此处添加文本标题，注意文字大小和文字段落，正文文字大小一般为12号字，段落设置为1.3倍，内容尽量精简不要放置过多内容，示意内容仅做展示可根据实际情况进行删减</a:t>
            </a:r>
            <a:endParaRPr lang="en-US" sz="1800">
              <a:solidFill>
                <a:srgbClr val="696969"/>
              </a:solidFill>
              <a:ea typeface="思源黑体 3" panose="020B05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71531" y="3672365"/>
            <a:ext cx="7285742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1D1818"/>
                </a:solidFill>
                <a:ea typeface="思源黑体-超粗体 Heavy"/>
              </a:rPr>
              <a:t>输入标题内容</a:t>
            </a:r>
            <a:endParaRPr lang="en-US" sz="8100">
              <a:solidFill>
                <a:srgbClr val="1D1818"/>
              </a:solidFill>
              <a:ea typeface="思源黑体-超粗体 Heav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281835"/>
            <a:ext cx="995818" cy="1033398"/>
            <a:chOff x="0" y="0"/>
            <a:chExt cx="1327758" cy="137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4" name="Freeform 4"/>
          <p:cNvSpPr/>
          <p:nvPr/>
        </p:nvSpPr>
        <p:spPr>
          <a:xfrm rot="426851">
            <a:off x="4066266" y="-198456"/>
            <a:ext cx="14691175" cy="12107250"/>
          </a:xfrm>
          <a:custGeom>
            <a:avLst/>
            <a:gdLst/>
            <a:ahLst/>
            <a:cxnLst/>
            <a:rect l="l" t="t" r="r" b="b"/>
            <a:pathLst>
              <a:path w="14691175" h="12107250">
                <a:moveTo>
                  <a:pt x="0" y="0"/>
                </a:moveTo>
                <a:lnTo>
                  <a:pt x="14691176" y="0"/>
                </a:lnTo>
                <a:lnTo>
                  <a:pt x="14691176" y="12107250"/>
                </a:lnTo>
                <a:lnTo>
                  <a:pt x="0" y="1210725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9000"/>
            </a:blip>
            <a:stretch>
              <a:fillRect l="-11847" r="-118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58764" y="2489286"/>
            <a:ext cx="72857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D1818"/>
                </a:solidFill>
                <a:ea typeface="思源黑体-超粗体 Heavy"/>
              </a:rPr>
              <a:t>标题</a:t>
            </a:r>
            <a:endParaRPr lang="en-US" sz="3600">
              <a:solidFill>
                <a:srgbClr val="1D1818"/>
              </a:solidFill>
              <a:ea typeface="思源黑体-超粗体 Heavy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1470126" y="2749052"/>
            <a:ext cx="1164431" cy="1045896"/>
            <a:chOff x="0" y="0"/>
            <a:chExt cx="1552574" cy="13945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2575" cy="1394587"/>
            </a:xfrm>
            <a:custGeom>
              <a:avLst/>
              <a:gdLst/>
              <a:ahLst/>
              <a:cxnLst/>
              <a:rect l="l" t="t" r="r" b="b"/>
              <a:pathLst>
                <a:path w="1552575" h="1394587">
                  <a:moveTo>
                    <a:pt x="0" y="0"/>
                  </a:moveTo>
                  <a:lnTo>
                    <a:pt x="1552575" y="0"/>
                  </a:lnTo>
                  <a:lnTo>
                    <a:pt x="1552575" y="1394587"/>
                  </a:lnTo>
                  <a:lnTo>
                    <a:pt x="0" y="1394587"/>
                  </a:lnTo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484763" y="5101634"/>
            <a:ext cx="1164431" cy="1045896"/>
            <a:chOff x="0" y="0"/>
            <a:chExt cx="1552574" cy="13945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2575" cy="1394587"/>
            </a:xfrm>
            <a:custGeom>
              <a:avLst/>
              <a:gdLst/>
              <a:ahLst/>
              <a:cxnLst/>
              <a:rect l="l" t="t" r="r" b="b"/>
              <a:pathLst>
                <a:path w="1552575" h="1394587">
                  <a:moveTo>
                    <a:pt x="0" y="0"/>
                  </a:moveTo>
                  <a:lnTo>
                    <a:pt x="1552575" y="0"/>
                  </a:lnTo>
                  <a:lnTo>
                    <a:pt x="1552575" y="1394587"/>
                  </a:lnTo>
                  <a:lnTo>
                    <a:pt x="0" y="1394587"/>
                  </a:lnTo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442242" y="7527942"/>
            <a:ext cx="1164430" cy="1045896"/>
            <a:chOff x="0" y="0"/>
            <a:chExt cx="1552574" cy="13945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2575" cy="1394587"/>
            </a:xfrm>
            <a:custGeom>
              <a:avLst/>
              <a:gdLst/>
              <a:ahLst/>
              <a:cxnLst/>
              <a:rect l="l" t="t" r="r" b="b"/>
              <a:pathLst>
                <a:path w="1552575" h="1394587">
                  <a:moveTo>
                    <a:pt x="0" y="0"/>
                  </a:moveTo>
                  <a:lnTo>
                    <a:pt x="1552575" y="0"/>
                  </a:lnTo>
                  <a:lnTo>
                    <a:pt x="1552575" y="1394587"/>
                  </a:lnTo>
                  <a:lnTo>
                    <a:pt x="0" y="1394587"/>
                  </a:lnTo>
                </a:path>
              </a:pathLst>
            </a:custGeom>
            <a:solidFill>
              <a:srgbClr val="1D1818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846849" y="7227412"/>
            <a:ext cx="728574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D1818"/>
                </a:solidFill>
                <a:ea typeface="思源黑体-超粗体 Heavy"/>
              </a:rPr>
              <a:t>标题</a:t>
            </a:r>
            <a:endParaRPr lang="en-US" sz="3600">
              <a:solidFill>
                <a:srgbClr val="1D1818"/>
              </a:solidFill>
              <a:ea typeface="思源黑体-超粗体 Heavy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9460206" y="8588369"/>
            <a:ext cx="7254939" cy="249840"/>
            <a:chOff x="0" y="0"/>
            <a:chExt cx="9673252" cy="333121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 rot="0">
              <a:off x="0" y="0"/>
              <a:ext cx="9673252" cy="333121"/>
              <a:chOff x="0" y="0"/>
              <a:chExt cx="30575167" cy="105292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0575166" cy="1052926"/>
              </a:xfrm>
              <a:custGeom>
                <a:avLst/>
                <a:gdLst/>
                <a:ahLst/>
                <a:cxnLst/>
                <a:rect l="l" t="t" r="r" b="b"/>
                <a:pathLst>
                  <a:path w="30575166" h="1052926">
                    <a:moveTo>
                      <a:pt x="0" y="0"/>
                    </a:moveTo>
                    <a:lnTo>
                      <a:pt x="30490933" y="0"/>
                    </a:lnTo>
                    <a:lnTo>
                      <a:pt x="30490933" y="0"/>
                    </a:lnTo>
                    <a:cubicBezTo>
                      <a:pt x="30537454" y="0"/>
                      <a:pt x="30575166" y="37713"/>
                      <a:pt x="30575166" y="84234"/>
                    </a:cubicBezTo>
                    <a:lnTo>
                      <a:pt x="30575166" y="968692"/>
                    </a:lnTo>
                    <a:cubicBezTo>
                      <a:pt x="30575166" y="1015213"/>
                      <a:pt x="30537454" y="1052926"/>
                      <a:pt x="30490933" y="1052926"/>
                    </a:cubicBezTo>
                    <a:lnTo>
                      <a:pt x="0" y="1052926"/>
                    </a:lnTo>
                    <a:close/>
                  </a:path>
                </a:pathLst>
              </a:custGeom>
              <a:solidFill>
                <a:srgbClr val="A5A5A5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15287583" cy="1052926"/>
              </a:xfrm>
              <a:custGeom>
                <a:avLst/>
                <a:gdLst/>
                <a:ahLst/>
                <a:cxnLst/>
                <a:rect l="l" t="t" r="r" b="b"/>
                <a:pathLst>
                  <a:path w="15287583" h="1052926">
                    <a:moveTo>
                      <a:pt x="0" y="0"/>
                    </a:moveTo>
                    <a:lnTo>
                      <a:pt x="15287583" y="0"/>
                    </a:lnTo>
                    <a:lnTo>
                      <a:pt x="15287583" y="1052926"/>
                    </a:lnTo>
                    <a:lnTo>
                      <a:pt x="0" y="1052926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 rot="0">
            <a:off x="9460206" y="7737699"/>
            <a:ext cx="7254939" cy="249840"/>
            <a:chOff x="0" y="0"/>
            <a:chExt cx="9673252" cy="333121"/>
          </a:xfrm>
        </p:grpSpPr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 rot="0">
              <a:off x="0" y="0"/>
              <a:ext cx="9673252" cy="333121"/>
              <a:chOff x="0" y="0"/>
              <a:chExt cx="30575167" cy="105292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0575166" cy="1052926"/>
              </a:xfrm>
              <a:custGeom>
                <a:avLst/>
                <a:gdLst/>
                <a:ahLst/>
                <a:cxnLst/>
                <a:rect l="l" t="t" r="r" b="b"/>
                <a:pathLst>
                  <a:path w="30575166" h="1052926">
                    <a:moveTo>
                      <a:pt x="0" y="0"/>
                    </a:moveTo>
                    <a:lnTo>
                      <a:pt x="30490933" y="0"/>
                    </a:lnTo>
                    <a:lnTo>
                      <a:pt x="30490933" y="0"/>
                    </a:lnTo>
                    <a:cubicBezTo>
                      <a:pt x="30537454" y="0"/>
                      <a:pt x="30575166" y="37713"/>
                      <a:pt x="30575166" y="84234"/>
                    </a:cubicBezTo>
                    <a:lnTo>
                      <a:pt x="30575166" y="968692"/>
                    </a:lnTo>
                    <a:cubicBezTo>
                      <a:pt x="30575166" y="1015213"/>
                      <a:pt x="30537454" y="1052926"/>
                      <a:pt x="30490933" y="1052926"/>
                    </a:cubicBezTo>
                    <a:lnTo>
                      <a:pt x="0" y="1052926"/>
                    </a:lnTo>
                    <a:close/>
                  </a:path>
                </a:pathLst>
              </a:custGeom>
              <a:solidFill>
                <a:srgbClr val="A5A5A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8345100" cy="1052926"/>
              </a:xfrm>
              <a:custGeom>
                <a:avLst/>
                <a:gdLst/>
                <a:ahLst/>
                <a:cxnLst/>
                <a:rect l="l" t="t" r="r" b="b"/>
                <a:pathLst>
                  <a:path w="18345100" h="1052926">
                    <a:moveTo>
                      <a:pt x="0" y="0"/>
                    </a:moveTo>
                    <a:lnTo>
                      <a:pt x="18345100" y="0"/>
                    </a:lnTo>
                    <a:lnTo>
                      <a:pt x="18345100" y="1052926"/>
                    </a:lnTo>
                    <a:lnTo>
                      <a:pt x="0" y="1052926"/>
                    </a:lnTo>
                    <a:close/>
                  </a:path>
                </a:pathLst>
              </a:custGeom>
              <a:solidFill>
                <a:srgbClr val="1D1818"/>
              </a:solidFill>
            </p:spPr>
          </p:sp>
        </p:grpSp>
      </p:grpSp>
      <p:sp>
        <p:nvSpPr>
          <p:cNvPr id="23" name="Freeform 23"/>
          <p:cNvSpPr/>
          <p:nvPr/>
        </p:nvSpPr>
        <p:spPr>
          <a:xfrm>
            <a:off x="1796583" y="2984344"/>
            <a:ext cx="572076" cy="614535"/>
          </a:xfrm>
          <a:custGeom>
            <a:avLst/>
            <a:gdLst/>
            <a:ahLst/>
            <a:cxnLst/>
            <a:rect l="l" t="t" r="r" b="b"/>
            <a:pathLst>
              <a:path w="572076" h="614535">
                <a:moveTo>
                  <a:pt x="0" y="0"/>
                </a:moveTo>
                <a:lnTo>
                  <a:pt x="572076" y="0"/>
                </a:lnTo>
                <a:lnTo>
                  <a:pt x="572076" y="614535"/>
                </a:lnTo>
                <a:lnTo>
                  <a:pt x="0" y="614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20413" y="7743622"/>
            <a:ext cx="604479" cy="614535"/>
          </a:xfrm>
          <a:custGeom>
            <a:avLst/>
            <a:gdLst/>
            <a:ahLst/>
            <a:cxnLst/>
            <a:rect l="l" t="t" r="r" b="b"/>
            <a:pathLst>
              <a:path w="604479" h="614535">
                <a:moveTo>
                  <a:pt x="0" y="0"/>
                </a:moveTo>
                <a:lnTo>
                  <a:pt x="604479" y="0"/>
                </a:lnTo>
                <a:lnTo>
                  <a:pt x="604479" y="614536"/>
                </a:lnTo>
                <a:lnTo>
                  <a:pt x="0" y="614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65297" y="5353408"/>
            <a:ext cx="603362" cy="614535"/>
          </a:xfrm>
          <a:custGeom>
            <a:avLst/>
            <a:gdLst/>
            <a:ahLst/>
            <a:cxnLst/>
            <a:rect l="l" t="t" r="r" b="b"/>
            <a:pathLst>
              <a:path w="603362" h="614535">
                <a:moveTo>
                  <a:pt x="0" y="0"/>
                </a:moveTo>
                <a:lnTo>
                  <a:pt x="603362" y="0"/>
                </a:lnTo>
                <a:lnTo>
                  <a:pt x="603362" y="614535"/>
                </a:lnTo>
                <a:lnTo>
                  <a:pt x="0" y="614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563622" y="2376305"/>
            <a:ext cx="3390378" cy="2680235"/>
          </a:xfrm>
          <a:custGeom>
            <a:avLst/>
            <a:gdLst/>
            <a:ahLst/>
            <a:cxnLst/>
            <a:rect l="l" t="t" r="r" b="b"/>
            <a:pathLst>
              <a:path w="3390378" h="2680235">
                <a:moveTo>
                  <a:pt x="0" y="0"/>
                </a:moveTo>
                <a:lnTo>
                  <a:pt x="3390378" y="0"/>
                </a:lnTo>
                <a:lnTo>
                  <a:pt x="3390378" y="2680236"/>
                </a:lnTo>
                <a:lnTo>
                  <a:pt x="0" y="2680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4871" b="-44871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311066" y="2392155"/>
            <a:ext cx="3404079" cy="2664386"/>
          </a:xfrm>
          <a:custGeom>
            <a:avLst/>
            <a:gdLst/>
            <a:ahLst/>
            <a:cxnLst/>
            <a:rect l="l" t="t" r="r" b="b"/>
            <a:pathLst>
              <a:path w="3404079" h="2664386">
                <a:moveTo>
                  <a:pt x="0" y="0"/>
                </a:moveTo>
                <a:lnTo>
                  <a:pt x="3404079" y="0"/>
                </a:lnTo>
                <a:lnTo>
                  <a:pt x="3404079" y="2664386"/>
                </a:lnTo>
                <a:lnTo>
                  <a:pt x="0" y="2664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7451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27514" y="318651"/>
            <a:ext cx="728574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1D1818"/>
                </a:solidFill>
                <a:ea typeface="思源黑体-超粗体" panose="020B0A00000000000000" charset="-122"/>
              </a:rPr>
              <a:t>小标题</a:t>
            </a:r>
            <a:endParaRPr lang="en-US" sz="5400">
              <a:solidFill>
                <a:srgbClr val="1D1818"/>
              </a:solidFill>
              <a:ea typeface="思源黑体-超粗体" panose="020B0A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27515" y="1112898"/>
            <a:ext cx="3807111" cy="26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C000"/>
                </a:solidFill>
                <a:latin typeface="Montserrat Ultra-Bold" panose="00000900000000000000"/>
              </a:rPr>
              <a:t>WORK SCHEDULE</a:t>
            </a:r>
            <a:endParaRPr lang="en-US" sz="1800">
              <a:solidFill>
                <a:srgbClr val="FFC000"/>
              </a:solidFill>
              <a:latin typeface="Montserrat Ultra-Bold" panose="000009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958764" y="3044826"/>
            <a:ext cx="5280305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889368" y="4858350"/>
            <a:ext cx="72857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C000"/>
                </a:solidFill>
                <a:ea typeface="思源黑体-超粗体 Heavy"/>
              </a:rPr>
              <a:t>标题</a:t>
            </a:r>
            <a:endParaRPr lang="en-US" sz="3600">
              <a:solidFill>
                <a:srgbClr val="FFC000"/>
              </a:solidFill>
              <a:ea typeface="思源黑体-超粗体 Heavy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889368" y="5413890"/>
            <a:ext cx="6011950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846849" y="7782952"/>
            <a:ext cx="5364337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551646" y="5232954"/>
            <a:ext cx="72857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D1818"/>
                </a:solidFill>
                <a:ea typeface="思源黑体-超粗体 Heavy"/>
              </a:rPr>
              <a:t>标题</a:t>
            </a:r>
            <a:endParaRPr lang="en-US" sz="36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551648" y="5788494"/>
            <a:ext cx="6654189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073380" y="7056503"/>
            <a:ext cx="1127028" cy="33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latin typeface="Montserrat Ultra-Bold" panose="00000900000000000000"/>
              </a:rPr>
              <a:t>60%</a:t>
            </a:r>
            <a:endParaRPr lang="en-US" sz="1800">
              <a:solidFill>
                <a:srgbClr val="808080"/>
              </a:solidFill>
              <a:latin typeface="Montserrat Ultra-Bold" panose="000009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073382" y="8175439"/>
            <a:ext cx="956913" cy="33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latin typeface="Montserrat Ultra-Bold" panose="00000900000000000000"/>
              </a:rPr>
              <a:t>50%</a:t>
            </a:r>
            <a:endParaRPr lang="en-US" sz="1800">
              <a:solidFill>
                <a:srgbClr val="808080"/>
              </a:solidFill>
              <a:latin typeface="Montserrat Ultra-Bold" panose="000009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563622" y="7146395"/>
            <a:ext cx="1233993" cy="33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数据一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563622" y="8175439"/>
            <a:ext cx="1233993" cy="33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数据二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661449" y="6771495"/>
            <a:ext cx="10046950" cy="2506758"/>
            <a:chOff x="0" y="0"/>
            <a:chExt cx="13395934" cy="33423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95961" cy="3342386"/>
            </a:xfrm>
            <a:custGeom>
              <a:avLst/>
              <a:gdLst/>
              <a:ahLst/>
              <a:cxnLst/>
              <a:rect l="l" t="t" r="r" b="b"/>
              <a:pathLst>
                <a:path w="13395961" h="3342386">
                  <a:moveTo>
                    <a:pt x="0" y="0"/>
                  </a:moveTo>
                  <a:lnTo>
                    <a:pt x="13395961" y="0"/>
                  </a:lnTo>
                  <a:lnTo>
                    <a:pt x="13395961" y="3342386"/>
                  </a:lnTo>
                  <a:lnTo>
                    <a:pt x="0" y="3342386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281835"/>
            <a:ext cx="995818" cy="1033398"/>
            <a:chOff x="0" y="0"/>
            <a:chExt cx="1327758" cy="13778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92048" y="2093369"/>
            <a:ext cx="4321250" cy="6105481"/>
          </a:xfrm>
          <a:custGeom>
            <a:avLst/>
            <a:gdLst/>
            <a:ahLst/>
            <a:cxnLst/>
            <a:rect l="l" t="t" r="r" b="b"/>
            <a:pathLst>
              <a:path w="4321250" h="6105481">
                <a:moveTo>
                  <a:pt x="0" y="0"/>
                </a:moveTo>
                <a:lnTo>
                  <a:pt x="4321250" y="0"/>
                </a:lnTo>
                <a:lnTo>
                  <a:pt x="4321250" y="6105480"/>
                </a:lnTo>
                <a:lnTo>
                  <a:pt x="0" y="61054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3112" r="-107767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4843651" y="6967041"/>
            <a:ext cx="2210838" cy="2210838"/>
            <a:chOff x="0" y="0"/>
            <a:chExt cx="2947785" cy="2947785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 rot="0">
              <a:off x="0" y="0"/>
              <a:ext cx="2947785" cy="2947785"/>
              <a:chOff x="0" y="0"/>
              <a:chExt cx="2540000" cy="254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00" y="0"/>
                <a:ext cx="1359861" cy="2088142"/>
              </a:xfrm>
              <a:custGeom>
                <a:avLst/>
                <a:gdLst/>
                <a:ahLst/>
                <a:cxnLst/>
                <a:rect l="l" t="t" r="r" b="b"/>
                <a:pathLst>
                  <a:path w="1359861" h="2088142">
                    <a:moveTo>
                      <a:pt x="0" y="0"/>
                    </a:moveTo>
                    <a:cubicBezTo>
                      <a:pt x="493987" y="0"/>
                      <a:pt x="943154" y="286444"/>
                      <a:pt x="1151508" y="734341"/>
                    </a:cubicBezTo>
                    <a:cubicBezTo>
                      <a:pt x="1359861" y="1182239"/>
                      <a:pt x="1289591" y="1710314"/>
                      <a:pt x="971362" y="2088142"/>
                    </a:cubicBezTo>
                    <a:lnTo>
                      <a:pt x="485681" y="1679071"/>
                    </a:lnTo>
                    <a:cubicBezTo>
                      <a:pt x="644796" y="1490157"/>
                      <a:pt x="679930" y="1226120"/>
                      <a:pt x="575754" y="1002171"/>
                    </a:cubicBezTo>
                    <a:cubicBezTo>
                      <a:pt x="471577" y="778222"/>
                      <a:pt x="246994" y="635000"/>
                      <a:pt x="0" y="635000"/>
                    </a:cubicBezTo>
                    <a:close/>
                  </a:path>
                </a:pathLst>
              </a:custGeom>
              <a:solidFill>
                <a:srgbClr val="FFF2CC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-98450" y="0"/>
                <a:ext cx="2379488" cy="2672953"/>
              </a:xfrm>
              <a:custGeom>
                <a:avLst/>
                <a:gdLst/>
                <a:ahLst/>
                <a:cxnLst/>
                <a:rect l="l" t="t" r="r" b="b"/>
                <a:pathLst>
                  <a:path w="2379488" h="2672953">
                    <a:moveTo>
                      <a:pt x="2379488" y="2038571"/>
                    </a:moveTo>
                    <a:cubicBezTo>
                      <a:pt x="2018692" y="2513191"/>
                      <a:pt x="1376322" y="2672953"/>
                      <a:pt x="835229" y="2422639"/>
                    </a:cubicBezTo>
                    <a:cubicBezTo>
                      <a:pt x="294137" y="2172324"/>
                      <a:pt x="0" y="1579327"/>
                      <a:pt x="128124" y="997070"/>
                    </a:cubicBezTo>
                    <a:cubicBezTo>
                      <a:pt x="256247" y="414814"/>
                      <a:pt x="772137" y="60"/>
                      <a:pt x="1368323" y="0"/>
                    </a:cubicBezTo>
                    <a:lnTo>
                      <a:pt x="1368387" y="635000"/>
                    </a:lnTo>
                    <a:cubicBezTo>
                      <a:pt x="1070293" y="635030"/>
                      <a:pt x="812349" y="842407"/>
                      <a:pt x="748287" y="1133535"/>
                    </a:cubicBezTo>
                    <a:cubicBezTo>
                      <a:pt x="684225" y="1424663"/>
                      <a:pt x="831293" y="1721162"/>
                      <a:pt x="1101840" y="1846319"/>
                    </a:cubicBezTo>
                    <a:cubicBezTo>
                      <a:pt x="1372386" y="1971476"/>
                      <a:pt x="1693571" y="1891596"/>
                      <a:pt x="1873969" y="1654286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A5A5A5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 rot="0">
            <a:off x="5405992" y="7529036"/>
            <a:ext cx="1086852" cy="1086849"/>
            <a:chOff x="0" y="0"/>
            <a:chExt cx="1449136" cy="14491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9070" cy="1449070"/>
            </a:xfrm>
            <a:custGeom>
              <a:avLst/>
              <a:gdLst/>
              <a:ahLst/>
              <a:cxnLst/>
              <a:rect l="l" t="t" r="r" b="b"/>
              <a:pathLst>
                <a:path w="1449070" h="1449070">
                  <a:moveTo>
                    <a:pt x="0" y="724535"/>
                  </a:moveTo>
                  <a:cubicBezTo>
                    <a:pt x="0" y="324358"/>
                    <a:pt x="324358" y="0"/>
                    <a:pt x="724535" y="0"/>
                  </a:cubicBezTo>
                  <a:cubicBezTo>
                    <a:pt x="1124712" y="0"/>
                    <a:pt x="1449070" y="324358"/>
                    <a:pt x="1449070" y="724535"/>
                  </a:cubicBezTo>
                  <a:cubicBezTo>
                    <a:pt x="1449070" y="1124712"/>
                    <a:pt x="1124712" y="1449070"/>
                    <a:pt x="724535" y="1449070"/>
                  </a:cubicBezTo>
                  <a:cubicBezTo>
                    <a:pt x="324358" y="1449070"/>
                    <a:pt x="0" y="1124712"/>
                    <a:pt x="0" y="724535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143619" y="260337"/>
            <a:ext cx="755249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思源黑体-超粗体 Heavy"/>
              </a:rPr>
              <a:t>点击此处添加标题</a:t>
            </a:r>
            <a:endParaRPr lang="en-US" sz="60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1333" y="1315233"/>
            <a:ext cx="355751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C000"/>
                </a:solidFill>
                <a:latin typeface="Montserrat" panose="00000900000000000000"/>
              </a:rPr>
              <a:t>BJTU</a:t>
            </a:r>
            <a:endParaRPr lang="en-US" sz="1800">
              <a:solidFill>
                <a:srgbClr val="FFC000"/>
              </a:solidFill>
              <a:latin typeface="Montserrat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47840" y="2024742"/>
            <a:ext cx="2324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思源黑体-超粗体 Heavy"/>
              </a:rPr>
              <a:t>小标题一</a:t>
            </a:r>
            <a:endParaRPr lang="en-US" sz="27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47840" y="2503993"/>
            <a:ext cx="4592319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161244" y="7200978"/>
            <a:ext cx="2324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思源黑体-超粗体 Heavy"/>
              </a:rPr>
              <a:t>小标题五</a:t>
            </a:r>
            <a:endParaRPr lang="en-US" sz="27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008598" y="1951265"/>
            <a:ext cx="901375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Montserrat Ultra-Bold" panose="00000900000000000000"/>
              </a:rPr>
              <a:t>01.</a:t>
            </a:r>
            <a:endParaRPr lang="en-US" sz="3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776366" y="2093369"/>
            <a:ext cx="2324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C000"/>
                </a:solidFill>
                <a:ea typeface="思源黑体-超粗体 Heavy"/>
              </a:rPr>
              <a:t>小标题二</a:t>
            </a:r>
            <a:endParaRPr lang="en-US" sz="2700">
              <a:solidFill>
                <a:srgbClr val="FFC000"/>
              </a:solidFill>
              <a:ea typeface="思源黑体-超粗体 Heav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776366" y="2572620"/>
            <a:ext cx="4592317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37124" y="2019891"/>
            <a:ext cx="901376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C000"/>
                </a:solidFill>
                <a:latin typeface="Montserrat Ultra-Bold" panose="00000900000000000000"/>
              </a:rPr>
              <a:t>02.</a:t>
            </a:r>
            <a:endParaRPr lang="en-US" sz="3600">
              <a:solidFill>
                <a:srgbClr val="FFC000"/>
              </a:solidFill>
              <a:latin typeface="Montserrat Ultra-Bold" panose="000009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47840" y="4700108"/>
            <a:ext cx="2324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C000"/>
                </a:solidFill>
                <a:ea typeface="思源黑体-超粗体 Heavy"/>
              </a:rPr>
              <a:t>小标题三</a:t>
            </a:r>
            <a:endParaRPr lang="en-US" sz="2700">
              <a:solidFill>
                <a:srgbClr val="FFC000"/>
              </a:solidFill>
              <a:ea typeface="思源黑体-超粗体 Heavy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847840" y="5179359"/>
            <a:ext cx="4592319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008598" y="4626630"/>
            <a:ext cx="901375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C000"/>
                </a:solidFill>
                <a:latin typeface="Montserrat Ultra-Bold" panose="00000900000000000000"/>
              </a:rPr>
              <a:t>03.</a:t>
            </a:r>
            <a:endParaRPr lang="en-US" sz="3600">
              <a:solidFill>
                <a:srgbClr val="FFC000"/>
              </a:solidFill>
              <a:latin typeface="Montserrat Ultra-Bold" panose="000009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776366" y="4717041"/>
            <a:ext cx="23244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思源黑体-超粗体 Heavy"/>
              </a:rPr>
              <a:t>小标题四</a:t>
            </a:r>
            <a:endParaRPr lang="en-US" sz="27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776366" y="5196293"/>
            <a:ext cx="4592319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937124" y="4643564"/>
            <a:ext cx="901376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Montserrat Ultra-Bold" panose="00000900000000000000"/>
              </a:rPr>
              <a:t>04.</a:t>
            </a:r>
            <a:endParaRPr lang="en-US" sz="3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161244" y="7655691"/>
            <a:ext cx="9157005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1D1818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单击此处输入你的正文，文字是您思想的提炼，为了最终演示发布的良好效果，请尽量言简意赅的阐述观点；</a:t>
            </a:r>
            <a:endParaRPr lang="en-US" sz="1800">
              <a:solidFill>
                <a:srgbClr val="1D1818"/>
              </a:solidFill>
              <a:ea typeface="思源黑体 3" panose="020B05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339732" y="7846566"/>
            <a:ext cx="121937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ea typeface="思源黑体-超粗体" panose="020B0A00000000000000" charset="-122"/>
              </a:rPr>
              <a:t>数据</a:t>
            </a:r>
            <a:endParaRPr lang="en-US" sz="270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06084" y="8298504"/>
            <a:ext cx="2651199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7909" y="434515"/>
            <a:ext cx="18747209" cy="11654980"/>
          </a:xfrm>
          <a:custGeom>
            <a:avLst/>
            <a:gdLst/>
            <a:ahLst/>
            <a:cxnLst/>
            <a:rect l="l" t="t" r="r" b="b"/>
            <a:pathLst>
              <a:path w="18747209" h="11654980">
                <a:moveTo>
                  <a:pt x="0" y="0"/>
                </a:moveTo>
                <a:lnTo>
                  <a:pt x="18747210" y="0"/>
                </a:lnTo>
                <a:lnTo>
                  <a:pt x="18747210" y="11654980"/>
                </a:lnTo>
                <a:lnTo>
                  <a:pt x="0" y="116549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0000"/>
            </a:blip>
            <a:stretch>
              <a:fillRect t="-719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281835"/>
            <a:ext cx="995818" cy="1033398"/>
            <a:chOff x="0" y="0"/>
            <a:chExt cx="1327758" cy="1377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988219" y="3434246"/>
            <a:ext cx="3888254" cy="2818236"/>
            <a:chOff x="0" y="0"/>
            <a:chExt cx="5184338" cy="37576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84394" cy="3757676"/>
            </a:xfrm>
            <a:custGeom>
              <a:avLst/>
              <a:gdLst/>
              <a:ahLst/>
              <a:cxnLst/>
              <a:rect l="l" t="t" r="r" b="b"/>
              <a:pathLst>
                <a:path w="5184394" h="3757676">
                  <a:moveTo>
                    <a:pt x="0" y="0"/>
                  </a:moveTo>
                  <a:lnTo>
                    <a:pt x="5184394" y="0"/>
                  </a:lnTo>
                  <a:lnTo>
                    <a:pt x="5184394" y="3757676"/>
                  </a:lnTo>
                  <a:lnTo>
                    <a:pt x="0" y="3757676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5129322" y="4024796"/>
            <a:ext cx="3888254" cy="2818236"/>
            <a:chOff x="0" y="0"/>
            <a:chExt cx="5184338" cy="37576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84394" cy="3757676"/>
            </a:xfrm>
            <a:custGeom>
              <a:avLst/>
              <a:gdLst/>
              <a:ahLst/>
              <a:cxnLst/>
              <a:rect l="l" t="t" r="r" b="b"/>
              <a:pathLst>
                <a:path w="5184394" h="3757676">
                  <a:moveTo>
                    <a:pt x="0" y="0"/>
                  </a:moveTo>
                  <a:lnTo>
                    <a:pt x="5184394" y="0"/>
                  </a:lnTo>
                  <a:lnTo>
                    <a:pt x="5184394" y="3757676"/>
                  </a:lnTo>
                  <a:lnTo>
                    <a:pt x="0" y="3757676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9298998" y="3443769"/>
            <a:ext cx="3888254" cy="2818236"/>
            <a:chOff x="0" y="0"/>
            <a:chExt cx="5184338" cy="37576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84394" cy="3757676"/>
            </a:xfrm>
            <a:custGeom>
              <a:avLst/>
              <a:gdLst/>
              <a:ahLst/>
              <a:cxnLst/>
              <a:rect l="l" t="t" r="r" b="b"/>
              <a:pathLst>
                <a:path w="5184394" h="3757676">
                  <a:moveTo>
                    <a:pt x="0" y="0"/>
                  </a:moveTo>
                  <a:lnTo>
                    <a:pt x="5184394" y="0"/>
                  </a:lnTo>
                  <a:lnTo>
                    <a:pt x="5184394" y="3757676"/>
                  </a:lnTo>
                  <a:lnTo>
                    <a:pt x="0" y="3757676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411525" y="4024796"/>
            <a:ext cx="3888254" cy="2818236"/>
            <a:chOff x="0" y="0"/>
            <a:chExt cx="5184338" cy="37576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4394" cy="3757676"/>
            </a:xfrm>
            <a:custGeom>
              <a:avLst/>
              <a:gdLst/>
              <a:ahLst/>
              <a:cxnLst/>
              <a:rect l="l" t="t" r="r" b="b"/>
              <a:pathLst>
                <a:path w="5184394" h="3757676">
                  <a:moveTo>
                    <a:pt x="0" y="0"/>
                  </a:moveTo>
                  <a:lnTo>
                    <a:pt x="5184394" y="0"/>
                  </a:lnTo>
                  <a:lnTo>
                    <a:pt x="5184394" y="3757676"/>
                  </a:lnTo>
                  <a:lnTo>
                    <a:pt x="0" y="3757676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6795878" y="9171636"/>
            <a:ext cx="547686" cy="547686"/>
            <a:chOff x="0" y="0"/>
            <a:chExt cx="730248" cy="7302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0" y="365125"/>
                  </a:moveTo>
                  <a:cubicBezTo>
                    <a:pt x="0" y="163449"/>
                    <a:pt x="163449" y="0"/>
                    <a:pt x="365125" y="0"/>
                  </a:cubicBezTo>
                  <a:cubicBezTo>
                    <a:pt x="566801" y="0"/>
                    <a:pt x="730250" y="163449"/>
                    <a:pt x="730250" y="365125"/>
                  </a:cubicBezTo>
                  <a:cubicBezTo>
                    <a:pt x="730250" y="566801"/>
                    <a:pt x="566801" y="730250"/>
                    <a:pt x="365125" y="730250"/>
                  </a:cubicBezTo>
                  <a:cubicBezTo>
                    <a:pt x="163449" y="730250"/>
                    <a:pt x="0" y="566801"/>
                    <a:pt x="0" y="365125"/>
                  </a:cubicBezTo>
                  <a:close/>
                  <a:moveTo>
                    <a:pt x="182499" y="365125"/>
                  </a:moveTo>
                  <a:cubicBezTo>
                    <a:pt x="182499" y="465963"/>
                    <a:pt x="264287" y="547624"/>
                    <a:pt x="364998" y="547624"/>
                  </a:cubicBezTo>
                  <a:cubicBezTo>
                    <a:pt x="465709" y="547624"/>
                    <a:pt x="547497" y="465836"/>
                    <a:pt x="547497" y="365125"/>
                  </a:cubicBezTo>
                  <a:cubicBezTo>
                    <a:pt x="547497" y="264414"/>
                    <a:pt x="465709" y="182626"/>
                    <a:pt x="364998" y="182626"/>
                  </a:cubicBezTo>
                  <a:cubicBezTo>
                    <a:pt x="264287" y="182626"/>
                    <a:pt x="182499" y="264414"/>
                    <a:pt x="182499" y="365125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5236034" y="8777514"/>
            <a:ext cx="547686" cy="547686"/>
            <a:chOff x="0" y="0"/>
            <a:chExt cx="730248" cy="7302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0" y="365125"/>
                  </a:moveTo>
                  <a:cubicBezTo>
                    <a:pt x="0" y="163449"/>
                    <a:pt x="163449" y="0"/>
                    <a:pt x="365125" y="0"/>
                  </a:cubicBezTo>
                  <a:cubicBezTo>
                    <a:pt x="566801" y="0"/>
                    <a:pt x="730250" y="163449"/>
                    <a:pt x="730250" y="365125"/>
                  </a:cubicBezTo>
                  <a:cubicBezTo>
                    <a:pt x="730250" y="566801"/>
                    <a:pt x="566801" y="730250"/>
                    <a:pt x="365125" y="730250"/>
                  </a:cubicBezTo>
                  <a:cubicBezTo>
                    <a:pt x="163449" y="730250"/>
                    <a:pt x="0" y="566801"/>
                    <a:pt x="0" y="365125"/>
                  </a:cubicBezTo>
                  <a:close/>
                  <a:moveTo>
                    <a:pt x="182499" y="365125"/>
                  </a:moveTo>
                  <a:cubicBezTo>
                    <a:pt x="182499" y="465963"/>
                    <a:pt x="264287" y="547624"/>
                    <a:pt x="364998" y="547624"/>
                  </a:cubicBezTo>
                  <a:cubicBezTo>
                    <a:pt x="465709" y="547624"/>
                    <a:pt x="547497" y="465836"/>
                    <a:pt x="547497" y="365125"/>
                  </a:cubicBezTo>
                  <a:cubicBezTo>
                    <a:pt x="547497" y="264414"/>
                    <a:pt x="465709" y="182626"/>
                    <a:pt x="364998" y="182626"/>
                  </a:cubicBezTo>
                  <a:cubicBezTo>
                    <a:pt x="264287" y="182626"/>
                    <a:pt x="182499" y="264414"/>
                    <a:pt x="182499" y="365125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0940708" y="9051357"/>
            <a:ext cx="547686" cy="547686"/>
            <a:chOff x="0" y="0"/>
            <a:chExt cx="730248" cy="7302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0" y="365125"/>
                  </a:moveTo>
                  <a:cubicBezTo>
                    <a:pt x="0" y="163449"/>
                    <a:pt x="163449" y="0"/>
                    <a:pt x="365125" y="0"/>
                  </a:cubicBezTo>
                  <a:cubicBezTo>
                    <a:pt x="566801" y="0"/>
                    <a:pt x="730250" y="163449"/>
                    <a:pt x="730250" y="365125"/>
                  </a:cubicBezTo>
                  <a:cubicBezTo>
                    <a:pt x="730250" y="566801"/>
                    <a:pt x="566801" y="730250"/>
                    <a:pt x="365125" y="730250"/>
                  </a:cubicBezTo>
                  <a:cubicBezTo>
                    <a:pt x="163449" y="730250"/>
                    <a:pt x="0" y="566801"/>
                    <a:pt x="0" y="365125"/>
                  </a:cubicBezTo>
                  <a:close/>
                  <a:moveTo>
                    <a:pt x="182499" y="365125"/>
                  </a:moveTo>
                  <a:cubicBezTo>
                    <a:pt x="182499" y="465963"/>
                    <a:pt x="264287" y="547624"/>
                    <a:pt x="364998" y="547624"/>
                  </a:cubicBezTo>
                  <a:cubicBezTo>
                    <a:pt x="465709" y="547624"/>
                    <a:pt x="547497" y="465836"/>
                    <a:pt x="547497" y="365125"/>
                  </a:cubicBezTo>
                  <a:cubicBezTo>
                    <a:pt x="547497" y="264414"/>
                    <a:pt x="465709" y="182626"/>
                    <a:pt x="364998" y="182626"/>
                  </a:cubicBezTo>
                  <a:cubicBezTo>
                    <a:pt x="264287" y="182626"/>
                    <a:pt x="182499" y="264414"/>
                    <a:pt x="182499" y="365125"/>
                  </a:cubicBez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2696310" y="8445084"/>
            <a:ext cx="547686" cy="547686"/>
            <a:chOff x="0" y="0"/>
            <a:chExt cx="730248" cy="73024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0" y="365125"/>
                  </a:moveTo>
                  <a:cubicBezTo>
                    <a:pt x="0" y="163449"/>
                    <a:pt x="163449" y="0"/>
                    <a:pt x="365125" y="0"/>
                  </a:cubicBezTo>
                  <a:cubicBezTo>
                    <a:pt x="566801" y="0"/>
                    <a:pt x="730250" y="163449"/>
                    <a:pt x="730250" y="365125"/>
                  </a:cubicBezTo>
                  <a:cubicBezTo>
                    <a:pt x="730250" y="566801"/>
                    <a:pt x="566801" y="730250"/>
                    <a:pt x="365125" y="730250"/>
                  </a:cubicBezTo>
                  <a:cubicBezTo>
                    <a:pt x="163449" y="730250"/>
                    <a:pt x="0" y="566801"/>
                    <a:pt x="0" y="365125"/>
                  </a:cubicBezTo>
                  <a:close/>
                  <a:moveTo>
                    <a:pt x="182499" y="365125"/>
                  </a:moveTo>
                  <a:cubicBezTo>
                    <a:pt x="182499" y="465963"/>
                    <a:pt x="264287" y="547624"/>
                    <a:pt x="364998" y="547624"/>
                  </a:cubicBezTo>
                  <a:cubicBezTo>
                    <a:pt x="465709" y="547624"/>
                    <a:pt x="547497" y="465836"/>
                    <a:pt x="547497" y="365125"/>
                  </a:cubicBezTo>
                  <a:cubicBezTo>
                    <a:pt x="547497" y="264414"/>
                    <a:pt x="465709" y="182626"/>
                    <a:pt x="364998" y="182626"/>
                  </a:cubicBezTo>
                  <a:cubicBezTo>
                    <a:pt x="264287" y="182626"/>
                    <a:pt x="182499" y="264414"/>
                    <a:pt x="182499" y="365125"/>
                  </a:cubicBezTo>
                  <a:close/>
                </a:path>
              </a:pathLst>
            </a:custGeom>
            <a:solidFill>
              <a:srgbClr val="1D181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27515" y="327555"/>
            <a:ext cx="440606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ea typeface="思源黑体-超粗体 Heavy"/>
              </a:rPr>
              <a:t>点击此处添加标题</a:t>
            </a:r>
            <a:endParaRPr lang="en-US" sz="54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932346" y="1401320"/>
            <a:ext cx="355751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64502F"/>
                </a:solidFill>
                <a:latin typeface="Montserrat Heavy" panose="00000A00000000000000"/>
              </a:rPr>
              <a:t>Enter title content＿ </a:t>
            </a:r>
            <a:endParaRPr lang="en-US" sz="1800">
              <a:solidFill>
                <a:srgbClr val="64502F"/>
              </a:solidFill>
              <a:latin typeface="Montserrat Heavy" panose="00000A00000000000000"/>
            </a:endParaRPr>
          </a:p>
          <a:p>
            <a:pPr algn="l">
              <a:lnSpc>
                <a:spcPts val="2520"/>
              </a:lnSpc>
            </a:pPr>
          </a:p>
        </p:txBody>
      </p:sp>
      <p:sp>
        <p:nvSpPr>
          <p:cNvPr id="27" name="TextBox 27"/>
          <p:cNvSpPr txBox="1"/>
          <p:nvPr/>
        </p:nvSpPr>
        <p:spPr>
          <a:xfrm>
            <a:off x="1401948" y="3950136"/>
            <a:ext cx="178676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思源黑体-超粗体 Heavy"/>
              </a:rPr>
              <a:t>小标题</a:t>
            </a:r>
            <a:endParaRPr lang="en-US" sz="36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01948" y="4727826"/>
            <a:ext cx="3098044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638178" y="4643976"/>
            <a:ext cx="178676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思源黑体-超粗体 Heavy"/>
              </a:rPr>
              <a:t>小标题</a:t>
            </a:r>
            <a:endParaRPr lang="en-US" sz="36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638178" y="5382188"/>
            <a:ext cx="3098044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724666" y="3950136"/>
            <a:ext cx="178676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思源黑体-超粗体 Heavy"/>
              </a:rPr>
              <a:t>小标题</a:t>
            </a:r>
            <a:endParaRPr lang="en-US" sz="36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724666" y="4727826"/>
            <a:ext cx="3098044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940985" y="4674302"/>
            <a:ext cx="178676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思源黑体-超粗体 Heavy"/>
              </a:rPr>
              <a:t>小标题</a:t>
            </a:r>
            <a:endParaRPr lang="en-US" sz="36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940985" y="5412513"/>
            <a:ext cx="3098044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94632" y="1906034"/>
            <a:ext cx="16544702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1D1818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单击此处输入你的正文，文字是您思想的提炼，为了最终演示发布的良好效果，请尽量言简意赅的阐述观点；根据需要可酌情增减文字</a:t>
            </a:r>
            <a:endParaRPr lang="en-US" sz="1800">
              <a:solidFill>
                <a:srgbClr val="1D1818"/>
              </a:solidFill>
              <a:ea typeface="思源黑体 3" panose="020B0500000000000000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281835"/>
            <a:ext cx="995818" cy="1033398"/>
            <a:chOff x="0" y="0"/>
            <a:chExt cx="1327758" cy="137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351530" y="2012157"/>
            <a:ext cx="7549404" cy="5322093"/>
          </a:xfrm>
          <a:custGeom>
            <a:avLst/>
            <a:gdLst/>
            <a:ahLst/>
            <a:cxnLst/>
            <a:rect l="l" t="t" r="r" b="b"/>
            <a:pathLst>
              <a:path w="7549404" h="5322093">
                <a:moveTo>
                  <a:pt x="0" y="0"/>
                </a:moveTo>
                <a:lnTo>
                  <a:pt x="7549404" y="0"/>
                </a:lnTo>
                <a:lnTo>
                  <a:pt x="7549404" y="5322093"/>
                </a:lnTo>
                <a:lnTo>
                  <a:pt x="0" y="532209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56387" b="-56387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9318603" y="6324600"/>
            <a:ext cx="4171950" cy="2924175"/>
            <a:chOff x="0" y="0"/>
            <a:chExt cx="5562600" cy="3898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62600" cy="3898900"/>
            </a:xfrm>
            <a:custGeom>
              <a:avLst/>
              <a:gdLst/>
              <a:ahLst/>
              <a:cxnLst/>
              <a:rect l="l" t="t" r="r" b="b"/>
              <a:pathLst>
                <a:path w="5562600" h="3898900">
                  <a:moveTo>
                    <a:pt x="0" y="0"/>
                  </a:moveTo>
                  <a:lnTo>
                    <a:pt x="5562600" y="0"/>
                  </a:lnTo>
                  <a:lnTo>
                    <a:pt x="5562600" y="3898900"/>
                  </a:lnTo>
                  <a:lnTo>
                    <a:pt x="0" y="3898900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491074" y="6043612"/>
            <a:ext cx="2187596" cy="2581275"/>
            <a:chOff x="0" y="0"/>
            <a:chExt cx="2916794" cy="3441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16809" cy="3441700"/>
            </a:xfrm>
            <a:custGeom>
              <a:avLst/>
              <a:gdLst/>
              <a:ahLst/>
              <a:cxnLst/>
              <a:rect l="l" t="t" r="r" b="b"/>
              <a:pathLst>
                <a:path w="2916809" h="3441700">
                  <a:moveTo>
                    <a:pt x="0" y="0"/>
                  </a:moveTo>
                  <a:lnTo>
                    <a:pt x="2916809" y="0"/>
                  </a:lnTo>
                  <a:lnTo>
                    <a:pt x="2916809" y="3441700"/>
                  </a:lnTo>
                  <a:lnTo>
                    <a:pt x="0" y="3441700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949715" y="6043612"/>
            <a:ext cx="2187596" cy="2581275"/>
            <a:chOff x="0" y="0"/>
            <a:chExt cx="2916794" cy="34417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16809" cy="3441700"/>
            </a:xfrm>
            <a:custGeom>
              <a:avLst/>
              <a:gdLst/>
              <a:ahLst/>
              <a:cxnLst/>
              <a:rect l="l" t="t" r="r" b="b"/>
              <a:pathLst>
                <a:path w="2916809" h="3441700">
                  <a:moveTo>
                    <a:pt x="0" y="0"/>
                  </a:moveTo>
                  <a:lnTo>
                    <a:pt x="2916809" y="0"/>
                  </a:lnTo>
                  <a:lnTo>
                    <a:pt x="2916809" y="3441700"/>
                  </a:lnTo>
                  <a:lnTo>
                    <a:pt x="0" y="3441700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6408356" y="6043612"/>
            <a:ext cx="2187596" cy="2581275"/>
            <a:chOff x="0" y="0"/>
            <a:chExt cx="2916794" cy="34417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16809" cy="3441700"/>
            </a:xfrm>
            <a:custGeom>
              <a:avLst/>
              <a:gdLst/>
              <a:ahLst/>
              <a:cxnLst/>
              <a:rect l="l" t="t" r="r" b="b"/>
              <a:pathLst>
                <a:path w="2916809" h="3441700">
                  <a:moveTo>
                    <a:pt x="0" y="0"/>
                  </a:moveTo>
                  <a:lnTo>
                    <a:pt x="2916809" y="0"/>
                  </a:lnTo>
                  <a:lnTo>
                    <a:pt x="2916809" y="3441700"/>
                  </a:lnTo>
                  <a:lnTo>
                    <a:pt x="0" y="3441700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2248422" y="6414330"/>
            <a:ext cx="668947" cy="718595"/>
          </a:xfrm>
          <a:custGeom>
            <a:avLst/>
            <a:gdLst/>
            <a:ahLst/>
            <a:cxnLst/>
            <a:rect l="l" t="t" r="r" b="b"/>
            <a:pathLst>
              <a:path w="668947" h="718595">
                <a:moveTo>
                  <a:pt x="0" y="0"/>
                </a:moveTo>
                <a:lnTo>
                  <a:pt x="668947" y="0"/>
                </a:lnTo>
                <a:lnTo>
                  <a:pt x="668947" y="718595"/>
                </a:lnTo>
                <a:lnTo>
                  <a:pt x="0" y="718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680213" y="6414330"/>
            <a:ext cx="706837" cy="718595"/>
          </a:xfrm>
          <a:custGeom>
            <a:avLst/>
            <a:gdLst/>
            <a:ahLst/>
            <a:cxnLst/>
            <a:rect l="l" t="t" r="r" b="b"/>
            <a:pathLst>
              <a:path w="706837" h="718595">
                <a:moveTo>
                  <a:pt x="0" y="0"/>
                </a:moveTo>
                <a:lnTo>
                  <a:pt x="706837" y="0"/>
                </a:lnTo>
                <a:lnTo>
                  <a:pt x="706837" y="718595"/>
                </a:lnTo>
                <a:lnTo>
                  <a:pt x="0" y="718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130949" y="6414330"/>
            <a:ext cx="705530" cy="718595"/>
          </a:xfrm>
          <a:custGeom>
            <a:avLst/>
            <a:gdLst/>
            <a:ahLst/>
            <a:cxnLst/>
            <a:rect l="l" t="t" r="r" b="b"/>
            <a:pathLst>
              <a:path w="705530" h="718595">
                <a:moveTo>
                  <a:pt x="0" y="0"/>
                </a:moveTo>
                <a:lnTo>
                  <a:pt x="705530" y="0"/>
                </a:lnTo>
                <a:lnTo>
                  <a:pt x="705530" y="718595"/>
                </a:lnTo>
                <a:lnTo>
                  <a:pt x="0" y="718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95819" y="342753"/>
            <a:ext cx="6135130" cy="87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0"/>
              </a:lnSpc>
            </a:pPr>
            <a:r>
              <a:rPr lang="en-US" sz="5685">
                <a:solidFill>
                  <a:srgbClr val="000000"/>
                </a:solidFill>
                <a:ea typeface="思源黑体-超粗体 Heavy"/>
              </a:rPr>
              <a:t>点击此处添加标题</a:t>
            </a:r>
            <a:endParaRPr lang="en-US" sz="5685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22694" y="1469247"/>
            <a:ext cx="355751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C000"/>
                </a:solidFill>
                <a:latin typeface="Montserrat Heavy" panose="00000A00000000000000"/>
              </a:rPr>
              <a:t>Enter title content</a:t>
            </a:r>
            <a:endParaRPr lang="en-US" sz="1800">
              <a:solidFill>
                <a:srgbClr val="FFC000"/>
              </a:solidFill>
              <a:latin typeface="Montserrat Heavy" panose="00000A00000000000000"/>
            </a:endParaRPr>
          </a:p>
          <a:p>
            <a:pPr algn="l">
              <a:lnSpc>
                <a:spcPts val="2160"/>
              </a:lnSpc>
            </a:pPr>
          </a:p>
        </p:txBody>
      </p:sp>
      <p:sp>
        <p:nvSpPr>
          <p:cNvPr id="19" name="TextBox 19"/>
          <p:cNvSpPr txBox="1"/>
          <p:nvPr/>
        </p:nvSpPr>
        <p:spPr>
          <a:xfrm>
            <a:off x="1477185" y="1990578"/>
            <a:ext cx="512470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D1818"/>
                </a:solidFill>
                <a:ea typeface="思源黑体-超粗体 Heavy"/>
              </a:rPr>
              <a:t>小标题</a:t>
            </a:r>
            <a:endParaRPr lang="en-US" sz="36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78508" y="3300030"/>
            <a:ext cx="7366524" cy="139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单击此处输入你的正文，文字是您思想的提炼，为了最终演示发布的良好效果，请尽量言简意赅的阐述观点；根据需要可酌情增减文字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27254" y="7486158"/>
            <a:ext cx="1674495" cy="53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1D1818"/>
                </a:solidFill>
                <a:ea typeface="思源黑体 3" panose="020B0500000000000000" charset="-122"/>
              </a:rPr>
              <a:t>单击此处输入你的正文</a:t>
            </a:r>
            <a:endParaRPr lang="en-US" sz="1800">
              <a:solidFill>
                <a:srgbClr val="1D1818"/>
              </a:solidFill>
              <a:ea typeface="思源黑体 3" panose="020B05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704524" y="7486158"/>
            <a:ext cx="1674495" cy="53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1D1818"/>
                </a:solidFill>
                <a:ea typeface="思源黑体 3" panose="020B0500000000000000" charset="-122"/>
              </a:rPr>
              <a:t>单击此处输入你的正文</a:t>
            </a:r>
            <a:endParaRPr lang="en-US" sz="1800">
              <a:solidFill>
                <a:srgbClr val="1D1818"/>
              </a:solidFill>
              <a:ea typeface="思源黑体 3" panose="020B05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206264" y="7486158"/>
            <a:ext cx="1674495" cy="53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48870" y="6875096"/>
            <a:ext cx="178676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思源黑体-超粗体 Heavy"/>
              </a:rPr>
              <a:t>小标题</a:t>
            </a:r>
            <a:endParaRPr lang="en-US" sz="36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48871" y="7578403"/>
            <a:ext cx="3446901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单击此处输入你的正文，文字是您思想的提炼，请尽量言简意赅的阐述观点；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065101" y="7832406"/>
            <a:ext cx="3989070" cy="91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C000"/>
                </a:solidFill>
                <a:latin typeface="Montserrat Heavy" panose="00000A00000000000000"/>
              </a:rPr>
              <a:t>PROMOTION </a:t>
            </a:r>
            <a:endParaRPr lang="en-US" sz="3000">
              <a:solidFill>
                <a:srgbClr val="FFC000"/>
              </a:solidFill>
              <a:latin typeface="Montserrat Heavy" panose="00000A00000000000000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C000"/>
                </a:solidFill>
                <a:latin typeface="Montserrat Heavy" panose="00000A00000000000000"/>
              </a:rPr>
              <a:t>OF KEY WORK</a:t>
            </a:r>
            <a:endParaRPr lang="en-US" sz="3000">
              <a:solidFill>
                <a:srgbClr val="FFC000"/>
              </a:solidFill>
              <a:latin typeface="Montserrat Heavy" panose="00000A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281835"/>
            <a:ext cx="995818" cy="1033398"/>
            <a:chOff x="0" y="0"/>
            <a:chExt cx="1327758" cy="137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8166285" y="2012157"/>
            <a:ext cx="4170483" cy="5928984"/>
            <a:chOff x="0" y="0"/>
            <a:chExt cx="5560644" cy="79053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60695" cy="7905369"/>
            </a:xfrm>
            <a:custGeom>
              <a:avLst/>
              <a:gdLst/>
              <a:ahLst/>
              <a:cxnLst/>
              <a:rect l="l" t="t" r="r" b="b"/>
              <a:pathLst>
                <a:path w="5560695" h="7905369">
                  <a:moveTo>
                    <a:pt x="0" y="0"/>
                  </a:moveTo>
                  <a:lnTo>
                    <a:pt x="5560695" y="0"/>
                  </a:lnTo>
                  <a:lnTo>
                    <a:pt x="5560695" y="7905369"/>
                  </a:lnTo>
                  <a:lnTo>
                    <a:pt x="0" y="7905369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2882516" y="3319791"/>
            <a:ext cx="4170483" cy="5928984"/>
            <a:chOff x="0" y="0"/>
            <a:chExt cx="5560644" cy="7905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60695" cy="7905369"/>
            </a:xfrm>
            <a:custGeom>
              <a:avLst/>
              <a:gdLst/>
              <a:ahLst/>
              <a:cxnLst/>
              <a:rect l="l" t="t" r="r" b="b"/>
              <a:pathLst>
                <a:path w="5560695" h="7905369">
                  <a:moveTo>
                    <a:pt x="0" y="0"/>
                  </a:moveTo>
                  <a:lnTo>
                    <a:pt x="5560695" y="0"/>
                  </a:lnTo>
                  <a:lnTo>
                    <a:pt x="5560695" y="7905369"/>
                  </a:lnTo>
                  <a:lnTo>
                    <a:pt x="0" y="7905369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8681728" y="2461592"/>
            <a:ext cx="1031526" cy="1031526"/>
            <a:chOff x="0" y="0"/>
            <a:chExt cx="1375368" cy="13753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5410" cy="1375410"/>
            </a:xfrm>
            <a:custGeom>
              <a:avLst/>
              <a:gdLst/>
              <a:ahLst/>
              <a:cxnLst/>
              <a:rect l="l" t="t" r="r" b="b"/>
              <a:pathLst>
                <a:path w="1375410" h="1375410">
                  <a:moveTo>
                    <a:pt x="0" y="687705"/>
                  </a:moveTo>
                  <a:cubicBezTo>
                    <a:pt x="0" y="307848"/>
                    <a:pt x="307848" y="0"/>
                    <a:pt x="687705" y="0"/>
                  </a:cubicBezTo>
                  <a:cubicBezTo>
                    <a:pt x="1067562" y="0"/>
                    <a:pt x="1375410" y="307848"/>
                    <a:pt x="1375410" y="687705"/>
                  </a:cubicBezTo>
                  <a:cubicBezTo>
                    <a:pt x="1375410" y="1067562"/>
                    <a:pt x="1067435" y="1375410"/>
                    <a:pt x="687705" y="1375410"/>
                  </a:cubicBezTo>
                  <a:cubicBezTo>
                    <a:pt x="307975" y="1375410"/>
                    <a:pt x="0" y="1067435"/>
                    <a:pt x="0" y="687705"/>
                  </a:cubicBez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8644586" y="6936819"/>
            <a:ext cx="1831400" cy="449166"/>
            <a:chOff x="0" y="0"/>
            <a:chExt cx="2441866" cy="5988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41829" cy="598932"/>
            </a:xfrm>
            <a:custGeom>
              <a:avLst/>
              <a:gdLst/>
              <a:ahLst/>
              <a:cxnLst/>
              <a:rect l="l" t="t" r="r" b="b"/>
              <a:pathLst>
                <a:path w="2441829" h="598932">
                  <a:moveTo>
                    <a:pt x="0" y="0"/>
                  </a:moveTo>
                  <a:lnTo>
                    <a:pt x="2441829" y="0"/>
                  </a:lnTo>
                  <a:lnTo>
                    <a:pt x="2441829" y="598932"/>
                  </a:lnTo>
                  <a:lnTo>
                    <a:pt x="0" y="598932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3324986" y="3762893"/>
            <a:ext cx="1031526" cy="1031526"/>
            <a:chOff x="0" y="0"/>
            <a:chExt cx="1375368" cy="13753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5410" cy="1375410"/>
            </a:xfrm>
            <a:custGeom>
              <a:avLst/>
              <a:gdLst/>
              <a:ahLst/>
              <a:cxnLst/>
              <a:rect l="l" t="t" r="r" b="b"/>
              <a:pathLst>
                <a:path w="1375410" h="1375410">
                  <a:moveTo>
                    <a:pt x="0" y="687705"/>
                  </a:moveTo>
                  <a:cubicBezTo>
                    <a:pt x="0" y="307848"/>
                    <a:pt x="307848" y="0"/>
                    <a:pt x="687705" y="0"/>
                  </a:cubicBezTo>
                  <a:cubicBezTo>
                    <a:pt x="1067562" y="0"/>
                    <a:pt x="1375410" y="307848"/>
                    <a:pt x="1375410" y="687705"/>
                  </a:cubicBezTo>
                  <a:cubicBezTo>
                    <a:pt x="1375410" y="1067562"/>
                    <a:pt x="1067435" y="1375410"/>
                    <a:pt x="687705" y="1375410"/>
                  </a:cubicBezTo>
                  <a:cubicBezTo>
                    <a:pt x="307975" y="1375410"/>
                    <a:pt x="0" y="1067435"/>
                    <a:pt x="0" y="687705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3486176" y="8174362"/>
            <a:ext cx="1831400" cy="449166"/>
            <a:chOff x="0" y="0"/>
            <a:chExt cx="2441866" cy="5988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41829" cy="598932"/>
            </a:xfrm>
            <a:custGeom>
              <a:avLst/>
              <a:gdLst/>
              <a:ahLst/>
              <a:cxnLst/>
              <a:rect l="l" t="t" r="r" b="b"/>
              <a:pathLst>
                <a:path w="2441829" h="598932">
                  <a:moveTo>
                    <a:pt x="0" y="0"/>
                  </a:moveTo>
                  <a:lnTo>
                    <a:pt x="2441829" y="0"/>
                  </a:lnTo>
                  <a:lnTo>
                    <a:pt x="2441829" y="598932"/>
                  </a:lnTo>
                  <a:lnTo>
                    <a:pt x="0" y="598932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338114" y="4653885"/>
            <a:ext cx="5570871" cy="3745123"/>
          </a:xfrm>
          <a:custGeom>
            <a:avLst/>
            <a:gdLst/>
            <a:ahLst/>
            <a:cxnLst/>
            <a:rect l="l" t="t" r="r" b="b"/>
            <a:pathLst>
              <a:path w="5570871" h="3745123">
                <a:moveTo>
                  <a:pt x="0" y="0"/>
                </a:moveTo>
                <a:lnTo>
                  <a:pt x="5570871" y="0"/>
                </a:lnTo>
                <a:lnTo>
                  <a:pt x="5570871" y="3745123"/>
                </a:lnTo>
                <a:lnTo>
                  <a:pt x="0" y="374512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2471" t="-39451" r="-44922" b="-5425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921878" y="2697156"/>
            <a:ext cx="551226" cy="560396"/>
          </a:xfrm>
          <a:custGeom>
            <a:avLst/>
            <a:gdLst/>
            <a:ahLst/>
            <a:cxnLst/>
            <a:rect l="l" t="t" r="r" b="b"/>
            <a:pathLst>
              <a:path w="551226" h="560396">
                <a:moveTo>
                  <a:pt x="0" y="0"/>
                </a:moveTo>
                <a:lnTo>
                  <a:pt x="551227" y="0"/>
                </a:lnTo>
                <a:lnTo>
                  <a:pt x="551227" y="560397"/>
                </a:lnTo>
                <a:lnTo>
                  <a:pt x="0" y="56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590225" y="4023493"/>
            <a:ext cx="501047" cy="510326"/>
          </a:xfrm>
          <a:custGeom>
            <a:avLst/>
            <a:gdLst/>
            <a:ahLst/>
            <a:cxnLst/>
            <a:rect l="l" t="t" r="r" b="b"/>
            <a:pathLst>
              <a:path w="501047" h="510326">
                <a:moveTo>
                  <a:pt x="0" y="0"/>
                </a:moveTo>
                <a:lnTo>
                  <a:pt x="501048" y="0"/>
                </a:lnTo>
                <a:lnTo>
                  <a:pt x="501048" y="510325"/>
                </a:lnTo>
                <a:lnTo>
                  <a:pt x="0" y="510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27515" y="327555"/>
            <a:ext cx="693877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ea typeface="思源黑体-超粗体 Heavy"/>
              </a:rPr>
              <a:t>点击此处添加标题</a:t>
            </a:r>
            <a:endParaRPr lang="en-US" sz="54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1048533"/>
            <a:ext cx="755249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C000"/>
                </a:solidFill>
                <a:latin typeface="Montserrat Heavy" panose="00000A00000000000000"/>
              </a:rPr>
              <a:t>Enter title content</a:t>
            </a:r>
            <a:endParaRPr lang="en-US" sz="1800">
              <a:solidFill>
                <a:srgbClr val="FFC000"/>
              </a:solidFill>
              <a:latin typeface="Montserrat Heavy" panose="00000A00000000000000"/>
            </a:endParaR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C000"/>
                </a:solidFill>
                <a:latin typeface="Montserrat Heavy" panose="00000A00000000000000"/>
              </a:rPr>
              <a:t> </a:t>
            </a:r>
            <a:endParaRPr lang="en-US" sz="1800">
              <a:solidFill>
                <a:srgbClr val="FFC000"/>
              </a:solidFill>
              <a:latin typeface="Montserrat Heavy" panose="00000A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36720" y="3472163"/>
            <a:ext cx="6213800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单击此处输入你的正文，为了最终演示发布的良好效果，请言简意赅的阐述观点；根据需要可酌情增减文字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36720" y="2920938"/>
            <a:ext cx="18725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思源黑体-超粗体 Heavy"/>
              </a:rPr>
              <a:t>小标题</a:t>
            </a:r>
            <a:endParaRPr lang="en-US" sz="2700">
              <a:solidFill>
                <a:srgbClr val="000000"/>
              </a:solidFill>
              <a:ea typeface="思源黑体-超粗体 Heavy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30494" y="2542584"/>
            <a:ext cx="1865463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000000"/>
                </a:solidFill>
                <a:ea typeface="思源黑体 3" panose="020B0500000000000000" charset="-122"/>
              </a:rPr>
              <a:t>单击此处输入你的正文</a:t>
            </a:r>
            <a:endParaRPr lang="en-US" sz="1800">
              <a:solidFill>
                <a:srgbClr val="000000"/>
              </a:solidFill>
              <a:ea typeface="思源黑体 3" panose="020B05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474234" y="5076502"/>
            <a:ext cx="323143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Montserrat Ultra-Bold" panose="00000900000000000000"/>
              </a:rPr>
              <a:t>34%</a:t>
            </a:r>
            <a:endParaRPr lang="en-US" sz="660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574836" y="5561215"/>
            <a:ext cx="3488491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000000"/>
                </a:solidFill>
                <a:ea typeface="思源黑体 3" panose="020B0500000000000000" charset="-122"/>
              </a:rPr>
              <a:t>单击此处输入你的正文，文字是您思想的提炼，请尽量言简意赅的阐述观点；</a:t>
            </a:r>
            <a:endParaRPr lang="en-US" sz="1800">
              <a:solidFill>
                <a:srgbClr val="000000"/>
              </a:solidFill>
              <a:ea typeface="思源黑体 3" panose="020B05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25656" y="6897498"/>
            <a:ext cx="2253248" cy="33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-超粗体 Light"/>
              </a:rPr>
              <a:t>单击输入正文</a:t>
            </a:r>
            <a:endParaRPr lang="en-US" sz="1800">
              <a:solidFill>
                <a:srgbClr val="FFFFFF"/>
              </a:solidFill>
              <a:ea typeface="思源黑体-超粗体 Ligh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673752" y="3843885"/>
            <a:ext cx="1865463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574836" y="3875422"/>
            <a:ext cx="323143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Montserrat Ultra-Bold" panose="00000900000000000000"/>
              </a:rPr>
              <a:t>150+</a:t>
            </a:r>
            <a:endParaRPr lang="en-US" sz="6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474234" y="6068455"/>
            <a:ext cx="2974452" cy="33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16426" y="6798759"/>
            <a:ext cx="3488492" cy="104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单击此处输入你的正文，文字是您思想的提炼，请尽量言简意赅的阐述观点；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667247" y="8135041"/>
            <a:ext cx="2253248" cy="33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-超粗体 Light"/>
              </a:rPr>
              <a:t>单击输入正文</a:t>
            </a:r>
            <a:endParaRPr lang="en-US" sz="1800">
              <a:solidFill>
                <a:srgbClr val="FFFFFF"/>
              </a:solidFill>
              <a:ea typeface="思源黑体-超粗体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037082" y="2092752"/>
            <a:ext cx="50447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C000"/>
                </a:solidFill>
                <a:latin typeface="Montserrat" panose="00000900000000000000"/>
              </a:rPr>
              <a:t>BJTU</a:t>
            </a:r>
            <a:endParaRPr lang="en-US" sz="3600">
              <a:solidFill>
                <a:srgbClr val="FFC000"/>
              </a:solidFill>
              <a:latin typeface="Montserrat" panose="00000900000000000000"/>
            </a:endParaRPr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227527">
            <a:off x="-3680267" y="820262"/>
            <a:ext cx="11362559" cy="9305101"/>
          </a:xfrm>
          <a:custGeom>
            <a:avLst/>
            <a:gdLst/>
            <a:ahLst/>
            <a:cxnLst/>
            <a:rect l="l" t="t" r="r" b="b"/>
            <a:pathLst>
              <a:path w="11362559" h="9305101">
                <a:moveTo>
                  <a:pt x="0" y="0"/>
                </a:moveTo>
                <a:lnTo>
                  <a:pt x="11362558" y="0"/>
                </a:lnTo>
                <a:lnTo>
                  <a:pt x="11362558" y="9305101"/>
                </a:lnTo>
                <a:lnTo>
                  <a:pt x="0" y="930510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3000"/>
            </a:blip>
            <a:stretch>
              <a:fillRect l="-11457" r="-11457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83841" y="327555"/>
            <a:ext cx="995818" cy="1033398"/>
            <a:chOff x="0" y="0"/>
            <a:chExt cx="1327758" cy="1377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785" cy="1377823"/>
            </a:xfrm>
            <a:custGeom>
              <a:avLst/>
              <a:gdLst/>
              <a:ahLst/>
              <a:cxnLst/>
              <a:rect l="l" t="t" r="r" b="b"/>
              <a:pathLst>
                <a:path w="1327785" h="1377823">
                  <a:moveTo>
                    <a:pt x="0" y="0"/>
                  </a:moveTo>
                  <a:lnTo>
                    <a:pt x="1327785" y="0"/>
                  </a:lnTo>
                  <a:lnTo>
                    <a:pt x="1327785" y="1377823"/>
                  </a:lnTo>
                  <a:lnTo>
                    <a:pt x="0" y="1377823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824187" y="7799854"/>
            <a:ext cx="1201872" cy="19050"/>
          </a:xfrm>
          <a:prstGeom prst="line">
            <a:avLst/>
          </a:prstGeom>
          <a:ln w="19050" cap="rnd">
            <a:solidFill>
              <a:srgbClr val="1D181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0">
            <a:off x="1151280" y="8390962"/>
            <a:ext cx="547686" cy="547686"/>
            <a:chOff x="0" y="0"/>
            <a:chExt cx="730248" cy="730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0" y="365125"/>
                  </a:moveTo>
                  <a:cubicBezTo>
                    <a:pt x="0" y="163449"/>
                    <a:pt x="163449" y="0"/>
                    <a:pt x="365125" y="0"/>
                  </a:cubicBezTo>
                  <a:cubicBezTo>
                    <a:pt x="566801" y="0"/>
                    <a:pt x="730250" y="163449"/>
                    <a:pt x="730250" y="365125"/>
                  </a:cubicBezTo>
                  <a:cubicBezTo>
                    <a:pt x="730250" y="566801"/>
                    <a:pt x="566801" y="730250"/>
                    <a:pt x="365125" y="730250"/>
                  </a:cubicBezTo>
                  <a:cubicBezTo>
                    <a:pt x="163449" y="730250"/>
                    <a:pt x="0" y="566801"/>
                    <a:pt x="0" y="365125"/>
                  </a:cubicBezTo>
                  <a:close/>
                  <a:moveTo>
                    <a:pt x="182499" y="365125"/>
                  </a:moveTo>
                  <a:cubicBezTo>
                    <a:pt x="182499" y="465963"/>
                    <a:pt x="264287" y="547624"/>
                    <a:pt x="364998" y="547624"/>
                  </a:cubicBezTo>
                  <a:cubicBezTo>
                    <a:pt x="465709" y="547624"/>
                    <a:pt x="547497" y="465836"/>
                    <a:pt x="547497" y="365125"/>
                  </a:cubicBezTo>
                  <a:cubicBezTo>
                    <a:pt x="547497" y="264414"/>
                    <a:pt x="465709" y="182626"/>
                    <a:pt x="364998" y="182626"/>
                  </a:cubicBezTo>
                  <a:cubicBezTo>
                    <a:pt x="264287" y="182626"/>
                    <a:pt x="182499" y="264414"/>
                    <a:pt x="182499" y="365125"/>
                  </a:cubicBez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151280" y="6680109"/>
            <a:ext cx="547686" cy="547686"/>
            <a:chOff x="0" y="0"/>
            <a:chExt cx="730248" cy="7302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0" y="365125"/>
                  </a:moveTo>
                  <a:cubicBezTo>
                    <a:pt x="0" y="163449"/>
                    <a:pt x="163449" y="0"/>
                    <a:pt x="365125" y="0"/>
                  </a:cubicBezTo>
                  <a:cubicBezTo>
                    <a:pt x="566801" y="0"/>
                    <a:pt x="730250" y="163449"/>
                    <a:pt x="730250" y="365125"/>
                  </a:cubicBezTo>
                  <a:cubicBezTo>
                    <a:pt x="730250" y="566801"/>
                    <a:pt x="566801" y="730250"/>
                    <a:pt x="365125" y="730250"/>
                  </a:cubicBezTo>
                  <a:cubicBezTo>
                    <a:pt x="163449" y="730250"/>
                    <a:pt x="0" y="566801"/>
                    <a:pt x="0" y="365125"/>
                  </a:cubicBezTo>
                  <a:close/>
                  <a:moveTo>
                    <a:pt x="182499" y="365125"/>
                  </a:moveTo>
                  <a:cubicBezTo>
                    <a:pt x="182499" y="465963"/>
                    <a:pt x="264287" y="547624"/>
                    <a:pt x="364998" y="547624"/>
                  </a:cubicBezTo>
                  <a:cubicBezTo>
                    <a:pt x="465709" y="547624"/>
                    <a:pt x="547497" y="465836"/>
                    <a:pt x="547497" y="365125"/>
                  </a:cubicBezTo>
                  <a:cubicBezTo>
                    <a:pt x="547497" y="264414"/>
                    <a:pt x="465709" y="182626"/>
                    <a:pt x="364998" y="182626"/>
                  </a:cubicBezTo>
                  <a:cubicBezTo>
                    <a:pt x="264287" y="182626"/>
                    <a:pt x="182499" y="264414"/>
                    <a:pt x="182499" y="365125"/>
                  </a:cubicBez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151280" y="4969254"/>
            <a:ext cx="547686" cy="547686"/>
            <a:chOff x="0" y="0"/>
            <a:chExt cx="730248" cy="7302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0" y="365125"/>
                  </a:moveTo>
                  <a:cubicBezTo>
                    <a:pt x="0" y="163449"/>
                    <a:pt x="163449" y="0"/>
                    <a:pt x="365125" y="0"/>
                  </a:cubicBezTo>
                  <a:cubicBezTo>
                    <a:pt x="566801" y="0"/>
                    <a:pt x="730250" y="163449"/>
                    <a:pt x="730250" y="365125"/>
                  </a:cubicBezTo>
                  <a:cubicBezTo>
                    <a:pt x="730250" y="566801"/>
                    <a:pt x="566801" y="730250"/>
                    <a:pt x="365125" y="730250"/>
                  </a:cubicBezTo>
                  <a:cubicBezTo>
                    <a:pt x="163449" y="730250"/>
                    <a:pt x="0" y="566801"/>
                    <a:pt x="0" y="365125"/>
                  </a:cubicBezTo>
                  <a:close/>
                  <a:moveTo>
                    <a:pt x="182499" y="365125"/>
                  </a:moveTo>
                  <a:cubicBezTo>
                    <a:pt x="182499" y="465963"/>
                    <a:pt x="264287" y="547624"/>
                    <a:pt x="364998" y="547624"/>
                  </a:cubicBezTo>
                  <a:cubicBezTo>
                    <a:pt x="465709" y="547624"/>
                    <a:pt x="547497" y="465836"/>
                    <a:pt x="547497" y="365125"/>
                  </a:cubicBezTo>
                  <a:cubicBezTo>
                    <a:pt x="547497" y="264414"/>
                    <a:pt x="465709" y="182626"/>
                    <a:pt x="364998" y="182626"/>
                  </a:cubicBezTo>
                  <a:cubicBezTo>
                    <a:pt x="264287" y="182626"/>
                    <a:pt x="182499" y="264414"/>
                    <a:pt x="182499" y="365125"/>
                  </a:cubicBezTo>
                  <a:close/>
                </a:path>
              </a:pathLst>
            </a:custGeom>
            <a:solidFill>
              <a:srgbClr val="1D1818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824186" y="6089000"/>
            <a:ext cx="1201873" cy="19050"/>
          </a:xfrm>
          <a:prstGeom prst="line">
            <a:avLst/>
          </a:prstGeom>
          <a:ln w="19050" cap="rnd">
            <a:solidFill>
              <a:srgbClr val="1D181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 rot="0">
            <a:off x="2175500" y="4694584"/>
            <a:ext cx="6345918" cy="1293827"/>
            <a:chOff x="0" y="0"/>
            <a:chExt cx="8461224" cy="17251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61248" cy="1725041"/>
            </a:xfrm>
            <a:custGeom>
              <a:avLst/>
              <a:gdLst/>
              <a:ahLst/>
              <a:cxnLst/>
              <a:rect l="l" t="t" r="r" b="b"/>
              <a:pathLst>
                <a:path w="8461248" h="1725041">
                  <a:moveTo>
                    <a:pt x="0" y="0"/>
                  </a:moveTo>
                  <a:lnTo>
                    <a:pt x="8461248" y="0"/>
                  </a:lnTo>
                  <a:lnTo>
                    <a:pt x="8461248" y="1725041"/>
                  </a:lnTo>
                  <a:lnTo>
                    <a:pt x="0" y="1725041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2195643" y="6318831"/>
            <a:ext cx="6345918" cy="1293826"/>
            <a:chOff x="0" y="0"/>
            <a:chExt cx="8461224" cy="17251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61248" cy="1725041"/>
            </a:xfrm>
            <a:custGeom>
              <a:avLst/>
              <a:gdLst/>
              <a:ahLst/>
              <a:cxnLst/>
              <a:rect l="l" t="t" r="r" b="b"/>
              <a:pathLst>
                <a:path w="8461248" h="1725041">
                  <a:moveTo>
                    <a:pt x="0" y="0"/>
                  </a:moveTo>
                  <a:lnTo>
                    <a:pt x="8461248" y="0"/>
                  </a:lnTo>
                  <a:lnTo>
                    <a:pt x="8461248" y="1725041"/>
                  </a:lnTo>
                  <a:lnTo>
                    <a:pt x="0" y="1725041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2200623" y="7943079"/>
            <a:ext cx="6345918" cy="1293826"/>
            <a:chOff x="0" y="0"/>
            <a:chExt cx="8461224" cy="17251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61248" cy="1725041"/>
            </a:xfrm>
            <a:custGeom>
              <a:avLst/>
              <a:gdLst/>
              <a:ahLst/>
              <a:cxnLst/>
              <a:rect l="l" t="t" r="r" b="b"/>
              <a:pathLst>
                <a:path w="8461248" h="1725041">
                  <a:moveTo>
                    <a:pt x="0" y="0"/>
                  </a:moveTo>
                  <a:lnTo>
                    <a:pt x="8461248" y="0"/>
                  </a:lnTo>
                  <a:lnTo>
                    <a:pt x="8461248" y="1725041"/>
                  </a:lnTo>
                  <a:lnTo>
                    <a:pt x="0" y="1725041"/>
                  </a:lnTo>
                  <a:close/>
                </a:path>
              </a:pathLst>
            </a:custGeom>
            <a:solidFill>
              <a:srgbClr val="1D1818"/>
            </a:solidFill>
          </p:spPr>
        </p:sp>
      </p:grpSp>
      <p:sp>
        <p:nvSpPr>
          <p:cNvPr id="19" name="AutoShape 19"/>
          <p:cNvSpPr/>
          <p:nvPr/>
        </p:nvSpPr>
        <p:spPr>
          <a:xfrm>
            <a:off x="9168752" y="7840249"/>
            <a:ext cx="1201872" cy="19050"/>
          </a:xfrm>
          <a:prstGeom prst="line">
            <a:avLst/>
          </a:prstGeom>
          <a:ln w="19050" cap="rnd">
            <a:solidFill>
              <a:srgbClr val="FFC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 rot="0">
            <a:off x="9486320" y="8421832"/>
            <a:ext cx="566736" cy="566736"/>
            <a:chOff x="0" y="0"/>
            <a:chExt cx="755648" cy="755648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0" y="365125"/>
                  </a:moveTo>
                  <a:cubicBezTo>
                    <a:pt x="0" y="163449"/>
                    <a:pt x="163449" y="0"/>
                    <a:pt x="365125" y="0"/>
                  </a:cubicBezTo>
                  <a:cubicBezTo>
                    <a:pt x="566801" y="0"/>
                    <a:pt x="730250" y="163449"/>
                    <a:pt x="730250" y="365125"/>
                  </a:cubicBezTo>
                  <a:cubicBezTo>
                    <a:pt x="730250" y="566801"/>
                    <a:pt x="566801" y="730250"/>
                    <a:pt x="365125" y="730250"/>
                  </a:cubicBezTo>
                  <a:cubicBezTo>
                    <a:pt x="163449" y="730250"/>
                    <a:pt x="0" y="566801"/>
                    <a:pt x="0" y="365125"/>
                  </a:cubicBezTo>
                  <a:close/>
                  <a:moveTo>
                    <a:pt x="182499" y="365125"/>
                  </a:moveTo>
                  <a:cubicBezTo>
                    <a:pt x="182499" y="465963"/>
                    <a:pt x="264287" y="547624"/>
                    <a:pt x="364998" y="547624"/>
                  </a:cubicBezTo>
                  <a:cubicBezTo>
                    <a:pt x="465709" y="547624"/>
                    <a:pt x="547497" y="465836"/>
                    <a:pt x="547497" y="365125"/>
                  </a:cubicBezTo>
                  <a:cubicBezTo>
                    <a:pt x="547497" y="264414"/>
                    <a:pt x="465709" y="182626"/>
                    <a:pt x="364998" y="182626"/>
                  </a:cubicBezTo>
                  <a:cubicBezTo>
                    <a:pt x="264287" y="182626"/>
                    <a:pt x="182499" y="264414"/>
                    <a:pt x="182499" y="365125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55650" cy="755650"/>
            </a:xfrm>
            <a:custGeom>
              <a:avLst/>
              <a:gdLst/>
              <a:ahLst/>
              <a:cxnLst/>
              <a:rect l="l" t="t" r="r" b="b"/>
              <a:pathLst>
                <a:path w="755650" h="755650">
                  <a:moveTo>
                    <a:pt x="0" y="377825"/>
                  </a:moveTo>
                  <a:cubicBezTo>
                    <a:pt x="0" y="169164"/>
                    <a:pt x="169164" y="0"/>
                    <a:pt x="377825" y="0"/>
                  </a:cubicBezTo>
                  <a:lnTo>
                    <a:pt x="377825" y="12700"/>
                  </a:lnTo>
                  <a:lnTo>
                    <a:pt x="377825" y="0"/>
                  </a:lnTo>
                  <a:cubicBezTo>
                    <a:pt x="586486" y="0"/>
                    <a:pt x="755650" y="169164"/>
                    <a:pt x="755650" y="377825"/>
                  </a:cubicBezTo>
                  <a:lnTo>
                    <a:pt x="742950" y="377825"/>
                  </a:lnTo>
                  <a:lnTo>
                    <a:pt x="755650" y="377825"/>
                  </a:lnTo>
                  <a:cubicBezTo>
                    <a:pt x="755650" y="586486"/>
                    <a:pt x="586486" y="755650"/>
                    <a:pt x="377825" y="755650"/>
                  </a:cubicBezTo>
                  <a:lnTo>
                    <a:pt x="377825" y="742950"/>
                  </a:lnTo>
                  <a:lnTo>
                    <a:pt x="377825" y="755650"/>
                  </a:lnTo>
                  <a:cubicBezTo>
                    <a:pt x="169164" y="755650"/>
                    <a:pt x="0" y="586486"/>
                    <a:pt x="0" y="377825"/>
                  </a:cubicBezTo>
                  <a:lnTo>
                    <a:pt x="12700" y="377825"/>
                  </a:lnTo>
                  <a:lnTo>
                    <a:pt x="25400" y="377825"/>
                  </a:lnTo>
                  <a:lnTo>
                    <a:pt x="12700" y="377825"/>
                  </a:lnTo>
                  <a:lnTo>
                    <a:pt x="0" y="377825"/>
                  </a:lnTo>
                  <a:moveTo>
                    <a:pt x="25400" y="377825"/>
                  </a:moveTo>
                  <a:cubicBezTo>
                    <a:pt x="25400" y="384810"/>
                    <a:pt x="19685" y="390525"/>
                    <a:pt x="12700" y="390525"/>
                  </a:cubicBezTo>
                  <a:cubicBezTo>
                    <a:pt x="5715" y="390525"/>
                    <a:pt x="0" y="384810"/>
                    <a:pt x="0" y="377825"/>
                  </a:cubicBezTo>
                  <a:cubicBezTo>
                    <a:pt x="0" y="370840"/>
                    <a:pt x="5715" y="365125"/>
                    <a:pt x="12700" y="365125"/>
                  </a:cubicBezTo>
                  <a:cubicBezTo>
                    <a:pt x="19685" y="365125"/>
                    <a:pt x="25400" y="370840"/>
                    <a:pt x="25400" y="377825"/>
                  </a:cubicBezTo>
                  <a:cubicBezTo>
                    <a:pt x="25400" y="572516"/>
                    <a:pt x="183134" y="730250"/>
                    <a:pt x="377825" y="730250"/>
                  </a:cubicBezTo>
                  <a:cubicBezTo>
                    <a:pt x="572516" y="730250"/>
                    <a:pt x="730250" y="572516"/>
                    <a:pt x="730250" y="377825"/>
                  </a:cubicBezTo>
                  <a:cubicBezTo>
                    <a:pt x="730250" y="183134"/>
                    <a:pt x="572516" y="25400"/>
                    <a:pt x="377825" y="25400"/>
                  </a:cubicBezTo>
                  <a:lnTo>
                    <a:pt x="377825" y="12700"/>
                  </a:lnTo>
                  <a:lnTo>
                    <a:pt x="377825" y="25400"/>
                  </a:lnTo>
                  <a:cubicBezTo>
                    <a:pt x="183134" y="25400"/>
                    <a:pt x="25400" y="183134"/>
                    <a:pt x="25400" y="377825"/>
                  </a:cubicBezTo>
                  <a:close/>
                  <a:moveTo>
                    <a:pt x="207899" y="377825"/>
                  </a:moveTo>
                  <a:cubicBezTo>
                    <a:pt x="207899" y="471678"/>
                    <a:pt x="283972" y="547624"/>
                    <a:pt x="377698" y="547624"/>
                  </a:cubicBezTo>
                  <a:lnTo>
                    <a:pt x="377698" y="560324"/>
                  </a:lnTo>
                  <a:lnTo>
                    <a:pt x="377698" y="547624"/>
                  </a:lnTo>
                  <a:cubicBezTo>
                    <a:pt x="471551" y="547624"/>
                    <a:pt x="547497" y="471551"/>
                    <a:pt x="547497" y="377825"/>
                  </a:cubicBezTo>
                  <a:lnTo>
                    <a:pt x="560197" y="377825"/>
                  </a:lnTo>
                  <a:lnTo>
                    <a:pt x="547497" y="377825"/>
                  </a:lnTo>
                  <a:cubicBezTo>
                    <a:pt x="547497" y="283972"/>
                    <a:pt x="471424" y="208026"/>
                    <a:pt x="377698" y="208026"/>
                  </a:cubicBezTo>
                  <a:lnTo>
                    <a:pt x="377698" y="195326"/>
                  </a:lnTo>
                  <a:lnTo>
                    <a:pt x="377698" y="208026"/>
                  </a:lnTo>
                  <a:cubicBezTo>
                    <a:pt x="283845" y="208026"/>
                    <a:pt x="207899" y="284099"/>
                    <a:pt x="207899" y="377825"/>
                  </a:cubicBezTo>
                  <a:cubicBezTo>
                    <a:pt x="207899" y="384810"/>
                    <a:pt x="202184" y="390525"/>
                    <a:pt x="195199" y="390525"/>
                  </a:cubicBezTo>
                  <a:lnTo>
                    <a:pt x="195199" y="377825"/>
                  </a:lnTo>
                  <a:lnTo>
                    <a:pt x="207899" y="377825"/>
                  </a:lnTo>
                  <a:moveTo>
                    <a:pt x="182499" y="377825"/>
                  </a:moveTo>
                  <a:cubicBezTo>
                    <a:pt x="182499" y="374396"/>
                    <a:pt x="183896" y="371221"/>
                    <a:pt x="186182" y="368808"/>
                  </a:cubicBezTo>
                  <a:cubicBezTo>
                    <a:pt x="188468" y="366395"/>
                    <a:pt x="191770" y="365125"/>
                    <a:pt x="195199" y="365125"/>
                  </a:cubicBezTo>
                  <a:lnTo>
                    <a:pt x="195199" y="377825"/>
                  </a:lnTo>
                  <a:lnTo>
                    <a:pt x="182499" y="377825"/>
                  </a:lnTo>
                  <a:cubicBezTo>
                    <a:pt x="182499" y="270002"/>
                    <a:pt x="269875" y="182626"/>
                    <a:pt x="377698" y="182626"/>
                  </a:cubicBezTo>
                  <a:cubicBezTo>
                    <a:pt x="485521" y="182626"/>
                    <a:pt x="572897" y="270002"/>
                    <a:pt x="572897" y="377825"/>
                  </a:cubicBezTo>
                  <a:cubicBezTo>
                    <a:pt x="572897" y="485648"/>
                    <a:pt x="485521" y="573024"/>
                    <a:pt x="377698" y="573024"/>
                  </a:cubicBezTo>
                  <a:cubicBezTo>
                    <a:pt x="269875" y="573024"/>
                    <a:pt x="182499" y="485648"/>
                    <a:pt x="182499" y="377825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9486320" y="6710979"/>
            <a:ext cx="566736" cy="566736"/>
            <a:chOff x="0" y="0"/>
            <a:chExt cx="755648" cy="755648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0" y="365125"/>
                  </a:moveTo>
                  <a:cubicBezTo>
                    <a:pt x="0" y="163449"/>
                    <a:pt x="163449" y="0"/>
                    <a:pt x="365125" y="0"/>
                  </a:cubicBezTo>
                  <a:cubicBezTo>
                    <a:pt x="566801" y="0"/>
                    <a:pt x="730250" y="163449"/>
                    <a:pt x="730250" y="365125"/>
                  </a:cubicBezTo>
                  <a:cubicBezTo>
                    <a:pt x="730250" y="566801"/>
                    <a:pt x="566801" y="730250"/>
                    <a:pt x="365125" y="730250"/>
                  </a:cubicBezTo>
                  <a:cubicBezTo>
                    <a:pt x="163449" y="730250"/>
                    <a:pt x="0" y="566801"/>
                    <a:pt x="0" y="365125"/>
                  </a:cubicBezTo>
                  <a:close/>
                  <a:moveTo>
                    <a:pt x="182499" y="365125"/>
                  </a:moveTo>
                  <a:cubicBezTo>
                    <a:pt x="182499" y="465963"/>
                    <a:pt x="264287" y="547624"/>
                    <a:pt x="364998" y="547624"/>
                  </a:cubicBezTo>
                  <a:cubicBezTo>
                    <a:pt x="465709" y="547624"/>
                    <a:pt x="547497" y="465836"/>
                    <a:pt x="547497" y="365125"/>
                  </a:cubicBezTo>
                  <a:cubicBezTo>
                    <a:pt x="547497" y="264414"/>
                    <a:pt x="465709" y="182626"/>
                    <a:pt x="364998" y="182626"/>
                  </a:cubicBezTo>
                  <a:cubicBezTo>
                    <a:pt x="264287" y="182626"/>
                    <a:pt x="182499" y="264414"/>
                    <a:pt x="182499" y="365125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55650" cy="755650"/>
            </a:xfrm>
            <a:custGeom>
              <a:avLst/>
              <a:gdLst/>
              <a:ahLst/>
              <a:cxnLst/>
              <a:rect l="l" t="t" r="r" b="b"/>
              <a:pathLst>
                <a:path w="755650" h="755650">
                  <a:moveTo>
                    <a:pt x="0" y="377825"/>
                  </a:moveTo>
                  <a:cubicBezTo>
                    <a:pt x="0" y="169164"/>
                    <a:pt x="169164" y="0"/>
                    <a:pt x="377825" y="0"/>
                  </a:cubicBezTo>
                  <a:lnTo>
                    <a:pt x="377825" y="12700"/>
                  </a:lnTo>
                  <a:lnTo>
                    <a:pt x="377825" y="0"/>
                  </a:lnTo>
                  <a:cubicBezTo>
                    <a:pt x="586486" y="0"/>
                    <a:pt x="755650" y="169164"/>
                    <a:pt x="755650" y="377825"/>
                  </a:cubicBezTo>
                  <a:lnTo>
                    <a:pt x="742950" y="377825"/>
                  </a:lnTo>
                  <a:lnTo>
                    <a:pt x="755650" y="377825"/>
                  </a:lnTo>
                  <a:cubicBezTo>
                    <a:pt x="755650" y="586486"/>
                    <a:pt x="586486" y="755650"/>
                    <a:pt x="377825" y="755650"/>
                  </a:cubicBezTo>
                  <a:lnTo>
                    <a:pt x="377825" y="742950"/>
                  </a:lnTo>
                  <a:lnTo>
                    <a:pt x="377825" y="755650"/>
                  </a:lnTo>
                  <a:cubicBezTo>
                    <a:pt x="169164" y="755650"/>
                    <a:pt x="0" y="586486"/>
                    <a:pt x="0" y="377825"/>
                  </a:cubicBezTo>
                  <a:lnTo>
                    <a:pt x="12700" y="377825"/>
                  </a:lnTo>
                  <a:lnTo>
                    <a:pt x="25400" y="377825"/>
                  </a:lnTo>
                  <a:lnTo>
                    <a:pt x="12700" y="377825"/>
                  </a:lnTo>
                  <a:lnTo>
                    <a:pt x="0" y="377825"/>
                  </a:lnTo>
                  <a:moveTo>
                    <a:pt x="25400" y="377825"/>
                  </a:moveTo>
                  <a:cubicBezTo>
                    <a:pt x="25400" y="384810"/>
                    <a:pt x="19685" y="390525"/>
                    <a:pt x="12700" y="390525"/>
                  </a:cubicBezTo>
                  <a:cubicBezTo>
                    <a:pt x="5715" y="390525"/>
                    <a:pt x="0" y="384810"/>
                    <a:pt x="0" y="377825"/>
                  </a:cubicBezTo>
                  <a:cubicBezTo>
                    <a:pt x="0" y="370840"/>
                    <a:pt x="5715" y="365125"/>
                    <a:pt x="12700" y="365125"/>
                  </a:cubicBezTo>
                  <a:cubicBezTo>
                    <a:pt x="19685" y="365125"/>
                    <a:pt x="25400" y="370840"/>
                    <a:pt x="25400" y="377825"/>
                  </a:cubicBezTo>
                  <a:cubicBezTo>
                    <a:pt x="25400" y="572516"/>
                    <a:pt x="183134" y="730250"/>
                    <a:pt x="377825" y="730250"/>
                  </a:cubicBezTo>
                  <a:cubicBezTo>
                    <a:pt x="572516" y="730250"/>
                    <a:pt x="730250" y="572516"/>
                    <a:pt x="730250" y="377825"/>
                  </a:cubicBezTo>
                  <a:cubicBezTo>
                    <a:pt x="730250" y="183134"/>
                    <a:pt x="572516" y="25400"/>
                    <a:pt x="377825" y="25400"/>
                  </a:cubicBezTo>
                  <a:lnTo>
                    <a:pt x="377825" y="12700"/>
                  </a:lnTo>
                  <a:lnTo>
                    <a:pt x="377825" y="25400"/>
                  </a:lnTo>
                  <a:cubicBezTo>
                    <a:pt x="183134" y="25400"/>
                    <a:pt x="25400" y="183134"/>
                    <a:pt x="25400" y="377825"/>
                  </a:cubicBezTo>
                  <a:close/>
                  <a:moveTo>
                    <a:pt x="207899" y="377825"/>
                  </a:moveTo>
                  <a:cubicBezTo>
                    <a:pt x="207899" y="471678"/>
                    <a:pt x="283972" y="547624"/>
                    <a:pt x="377698" y="547624"/>
                  </a:cubicBezTo>
                  <a:lnTo>
                    <a:pt x="377698" y="560324"/>
                  </a:lnTo>
                  <a:lnTo>
                    <a:pt x="377698" y="547624"/>
                  </a:lnTo>
                  <a:cubicBezTo>
                    <a:pt x="471551" y="547624"/>
                    <a:pt x="547497" y="471551"/>
                    <a:pt x="547497" y="377825"/>
                  </a:cubicBezTo>
                  <a:lnTo>
                    <a:pt x="560197" y="377825"/>
                  </a:lnTo>
                  <a:lnTo>
                    <a:pt x="547497" y="377825"/>
                  </a:lnTo>
                  <a:cubicBezTo>
                    <a:pt x="547497" y="283972"/>
                    <a:pt x="471424" y="208026"/>
                    <a:pt x="377698" y="208026"/>
                  </a:cubicBezTo>
                  <a:lnTo>
                    <a:pt x="377698" y="195326"/>
                  </a:lnTo>
                  <a:lnTo>
                    <a:pt x="377698" y="208026"/>
                  </a:lnTo>
                  <a:cubicBezTo>
                    <a:pt x="283845" y="208026"/>
                    <a:pt x="207899" y="284099"/>
                    <a:pt x="207899" y="377825"/>
                  </a:cubicBezTo>
                  <a:cubicBezTo>
                    <a:pt x="207899" y="384810"/>
                    <a:pt x="202184" y="390525"/>
                    <a:pt x="195199" y="390525"/>
                  </a:cubicBezTo>
                  <a:lnTo>
                    <a:pt x="195199" y="377825"/>
                  </a:lnTo>
                  <a:lnTo>
                    <a:pt x="207899" y="377825"/>
                  </a:lnTo>
                  <a:moveTo>
                    <a:pt x="182499" y="377825"/>
                  </a:moveTo>
                  <a:cubicBezTo>
                    <a:pt x="182499" y="374396"/>
                    <a:pt x="183896" y="371221"/>
                    <a:pt x="186182" y="368808"/>
                  </a:cubicBezTo>
                  <a:cubicBezTo>
                    <a:pt x="188468" y="366395"/>
                    <a:pt x="191770" y="365125"/>
                    <a:pt x="195199" y="365125"/>
                  </a:cubicBezTo>
                  <a:lnTo>
                    <a:pt x="195199" y="377825"/>
                  </a:lnTo>
                  <a:lnTo>
                    <a:pt x="182499" y="377825"/>
                  </a:lnTo>
                  <a:cubicBezTo>
                    <a:pt x="182499" y="270002"/>
                    <a:pt x="269875" y="182626"/>
                    <a:pt x="377698" y="182626"/>
                  </a:cubicBezTo>
                  <a:cubicBezTo>
                    <a:pt x="485521" y="182626"/>
                    <a:pt x="572897" y="270002"/>
                    <a:pt x="572897" y="377825"/>
                  </a:cubicBezTo>
                  <a:cubicBezTo>
                    <a:pt x="572897" y="485648"/>
                    <a:pt x="485521" y="573024"/>
                    <a:pt x="377698" y="573024"/>
                  </a:cubicBezTo>
                  <a:cubicBezTo>
                    <a:pt x="269875" y="573024"/>
                    <a:pt x="182499" y="485648"/>
                    <a:pt x="182499" y="377825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0">
            <a:off x="9486320" y="5000124"/>
            <a:ext cx="566736" cy="566736"/>
            <a:chOff x="0" y="0"/>
            <a:chExt cx="755648" cy="755648"/>
          </a:xfrm>
        </p:grpSpPr>
        <p:sp>
          <p:nvSpPr>
            <p:cNvPr id="27" name="Freeform 27"/>
            <p:cNvSpPr/>
            <p:nvPr/>
          </p:nvSpPr>
          <p:spPr>
            <a:xfrm>
              <a:off x="12700" y="12700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0" y="365125"/>
                  </a:moveTo>
                  <a:cubicBezTo>
                    <a:pt x="0" y="163449"/>
                    <a:pt x="163449" y="0"/>
                    <a:pt x="365125" y="0"/>
                  </a:cubicBezTo>
                  <a:cubicBezTo>
                    <a:pt x="566801" y="0"/>
                    <a:pt x="730250" y="163449"/>
                    <a:pt x="730250" y="365125"/>
                  </a:cubicBezTo>
                  <a:cubicBezTo>
                    <a:pt x="730250" y="566801"/>
                    <a:pt x="566801" y="730250"/>
                    <a:pt x="365125" y="730250"/>
                  </a:cubicBezTo>
                  <a:cubicBezTo>
                    <a:pt x="163449" y="730250"/>
                    <a:pt x="0" y="566801"/>
                    <a:pt x="0" y="365125"/>
                  </a:cubicBezTo>
                  <a:close/>
                  <a:moveTo>
                    <a:pt x="182499" y="365125"/>
                  </a:moveTo>
                  <a:cubicBezTo>
                    <a:pt x="182499" y="465963"/>
                    <a:pt x="264287" y="547624"/>
                    <a:pt x="364998" y="547624"/>
                  </a:cubicBezTo>
                  <a:cubicBezTo>
                    <a:pt x="465709" y="547624"/>
                    <a:pt x="547497" y="465836"/>
                    <a:pt x="547497" y="365125"/>
                  </a:cubicBezTo>
                  <a:cubicBezTo>
                    <a:pt x="547497" y="264414"/>
                    <a:pt x="465709" y="182626"/>
                    <a:pt x="364998" y="182626"/>
                  </a:cubicBezTo>
                  <a:cubicBezTo>
                    <a:pt x="264287" y="182626"/>
                    <a:pt x="182499" y="264414"/>
                    <a:pt x="182499" y="365125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55650" cy="755650"/>
            </a:xfrm>
            <a:custGeom>
              <a:avLst/>
              <a:gdLst/>
              <a:ahLst/>
              <a:cxnLst/>
              <a:rect l="l" t="t" r="r" b="b"/>
              <a:pathLst>
                <a:path w="755650" h="755650">
                  <a:moveTo>
                    <a:pt x="0" y="377825"/>
                  </a:moveTo>
                  <a:cubicBezTo>
                    <a:pt x="0" y="169164"/>
                    <a:pt x="169164" y="0"/>
                    <a:pt x="377825" y="0"/>
                  </a:cubicBezTo>
                  <a:lnTo>
                    <a:pt x="377825" y="12700"/>
                  </a:lnTo>
                  <a:lnTo>
                    <a:pt x="377825" y="0"/>
                  </a:lnTo>
                  <a:cubicBezTo>
                    <a:pt x="586486" y="0"/>
                    <a:pt x="755650" y="169164"/>
                    <a:pt x="755650" y="377825"/>
                  </a:cubicBezTo>
                  <a:lnTo>
                    <a:pt x="742950" y="377825"/>
                  </a:lnTo>
                  <a:lnTo>
                    <a:pt x="755650" y="377825"/>
                  </a:lnTo>
                  <a:cubicBezTo>
                    <a:pt x="755650" y="586486"/>
                    <a:pt x="586486" y="755650"/>
                    <a:pt x="377825" y="755650"/>
                  </a:cubicBezTo>
                  <a:lnTo>
                    <a:pt x="377825" y="742950"/>
                  </a:lnTo>
                  <a:lnTo>
                    <a:pt x="377825" y="755650"/>
                  </a:lnTo>
                  <a:cubicBezTo>
                    <a:pt x="169164" y="755650"/>
                    <a:pt x="0" y="586486"/>
                    <a:pt x="0" y="377825"/>
                  </a:cubicBezTo>
                  <a:lnTo>
                    <a:pt x="12700" y="377825"/>
                  </a:lnTo>
                  <a:lnTo>
                    <a:pt x="25400" y="377825"/>
                  </a:lnTo>
                  <a:lnTo>
                    <a:pt x="12700" y="377825"/>
                  </a:lnTo>
                  <a:lnTo>
                    <a:pt x="0" y="377825"/>
                  </a:lnTo>
                  <a:moveTo>
                    <a:pt x="25400" y="377825"/>
                  </a:moveTo>
                  <a:cubicBezTo>
                    <a:pt x="25400" y="384810"/>
                    <a:pt x="19685" y="390525"/>
                    <a:pt x="12700" y="390525"/>
                  </a:cubicBezTo>
                  <a:cubicBezTo>
                    <a:pt x="5715" y="390525"/>
                    <a:pt x="0" y="384810"/>
                    <a:pt x="0" y="377825"/>
                  </a:cubicBezTo>
                  <a:cubicBezTo>
                    <a:pt x="0" y="370840"/>
                    <a:pt x="5715" y="365125"/>
                    <a:pt x="12700" y="365125"/>
                  </a:cubicBezTo>
                  <a:cubicBezTo>
                    <a:pt x="19685" y="365125"/>
                    <a:pt x="25400" y="370840"/>
                    <a:pt x="25400" y="377825"/>
                  </a:cubicBezTo>
                  <a:cubicBezTo>
                    <a:pt x="25400" y="572516"/>
                    <a:pt x="183134" y="730250"/>
                    <a:pt x="377825" y="730250"/>
                  </a:cubicBezTo>
                  <a:cubicBezTo>
                    <a:pt x="572516" y="730250"/>
                    <a:pt x="730250" y="572516"/>
                    <a:pt x="730250" y="377825"/>
                  </a:cubicBezTo>
                  <a:cubicBezTo>
                    <a:pt x="730250" y="183134"/>
                    <a:pt x="572516" y="25400"/>
                    <a:pt x="377825" y="25400"/>
                  </a:cubicBezTo>
                  <a:lnTo>
                    <a:pt x="377825" y="12700"/>
                  </a:lnTo>
                  <a:lnTo>
                    <a:pt x="377825" y="25400"/>
                  </a:lnTo>
                  <a:cubicBezTo>
                    <a:pt x="183134" y="25400"/>
                    <a:pt x="25400" y="183134"/>
                    <a:pt x="25400" y="377825"/>
                  </a:cubicBezTo>
                  <a:close/>
                  <a:moveTo>
                    <a:pt x="207899" y="377825"/>
                  </a:moveTo>
                  <a:cubicBezTo>
                    <a:pt x="207899" y="471678"/>
                    <a:pt x="283972" y="547624"/>
                    <a:pt x="377698" y="547624"/>
                  </a:cubicBezTo>
                  <a:lnTo>
                    <a:pt x="377698" y="560324"/>
                  </a:lnTo>
                  <a:lnTo>
                    <a:pt x="377698" y="547624"/>
                  </a:lnTo>
                  <a:cubicBezTo>
                    <a:pt x="471551" y="547624"/>
                    <a:pt x="547497" y="471551"/>
                    <a:pt x="547497" y="377825"/>
                  </a:cubicBezTo>
                  <a:lnTo>
                    <a:pt x="560197" y="377825"/>
                  </a:lnTo>
                  <a:lnTo>
                    <a:pt x="547497" y="377825"/>
                  </a:lnTo>
                  <a:cubicBezTo>
                    <a:pt x="547497" y="283972"/>
                    <a:pt x="471424" y="208026"/>
                    <a:pt x="377698" y="208026"/>
                  </a:cubicBezTo>
                  <a:lnTo>
                    <a:pt x="377698" y="195326"/>
                  </a:lnTo>
                  <a:lnTo>
                    <a:pt x="377698" y="208026"/>
                  </a:lnTo>
                  <a:cubicBezTo>
                    <a:pt x="283845" y="208026"/>
                    <a:pt x="207899" y="284099"/>
                    <a:pt x="207899" y="377825"/>
                  </a:cubicBezTo>
                  <a:cubicBezTo>
                    <a:pt x="207899" y="384810"/>
                    <a:pt x="202184" y="390525"/>
                    <a:pt x="195199" y="390525"/>
                  </a:cubicBezTo>
                  <a:lnTo>
                    <a:pt x="195199" y="377825"/>
                  </a:lnTo>
                  <a:lnTo>
                    <a:pt x="207899" y="377825"/>
                  </a:lnTo>
                  <a:moveTo>
                    <a:pt x="182499" y="377825"/>
                  </a:moveTo>
                  <a:cubicBezTo>
                    <a:pt x="182499" y="374396"/>
                    <a:pt x="183896" y="371221"/>
                    <a:pt x="186182" y="368808"/>
                  </a:cubicBezTo>
                  <a:cubicBezTo>
                    <a:pt x="188468" y="366395"/>
                    <a:pt x="191770" y="365125"/>
                    <a:pt x="195199" y="365125"/>
                  </a:cubicBezTo>
                  <a:lnTo>
                    <a:pt x="195199" y="377825"/>
                  </a:lnTo>
                  <a:lnTo>
                    <a:pt x="182499" y="377825"/>
                  </a:lnTo>
                  <a:cubicBezTo>
                    <a:pt x="182499" y="270002"/>
                    <a:pt x="269875" y="182626"/>
                    <a:pt x="377698" y="182626"/>
                  </a:cubicBezTo>
                  <a:cubicBezTo>
                    <a:pt x="485521" y="182626"/>
                    <a:pt x="572897" y="270002"/>
                    <a:pt x="572897" y="377825"/>
                  </a:cubicBezTo>
                  <a:cubicBezTo>
                    <a:pt x="572897" y="485648"/>
                    <a:pt x="485521" y="573024"/>
                    <a:pt x="377698" y="573024"/>
                  </a:cubicBezTo>
                  <a:cubicBezTo>
                    <a:pt x="269875" y="573024"/>
                    <a:pt x="182499" y="485648"/>
                    <a:pt x="182499" y="377825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29" name="AutoShape 29"/>
          <p:cNvSpPr/>
          <p:nvPr/>
        </p:nvSpPr>
        <p:spPr>
          <a:xfrm>
            <a:off x="9168751" y="6129394"/>
            <a:ext cx="1201873" cy="19050"/>
          </a:xfrm>
          <a:prstGeom prst="line">
            <a:avLst/>
          </a:prstGeom>
          <a:ln w="19050" cap="rnd">
            <a:solidFill>
              <a:srgbClr val="FFC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 rot="0">
            <a:off x="10510539" y="4725454"/>
            <a:ext cx="6364968" cy="1312876"/>
            <a:chOff x="0" y="0"/>
            <a:chExt cx="8486624" cy="1750502"/>
          </a:xfrm>
        </p:grpSpPr>
        <p:sp>
          <p:nvSpPr>
            <p:cNvPr id="31" name="Freeform 31"/>
            <p:cNvSpPr/>
            <p:nvPr/>
          </p:nvSpPr>
          <p:spPr>
            <a:xfrm>
              <a:off x="12700" y="12700"/>
              <a:ext cx="8461248" cy="1725041"/>
            </a:xfrm>
            <a:custGeom>
              <a:avLst/>
              <a:gdLst/>
              <a:ahLst/>
              <a:cxnLst/>
              <a:rect l="l" t="t" r="r" b="b"/>
              <a:pathLst>
                <a:path w="8461248" h="1725041">
                  <a:moveTo>
                    <a:pt x="0" y="0"/>
                  </a:moveTo>
                  <a:lnTo>
                    <a:pt x="8461248" y="0"/>
                  </a:lnTo>
                  <a:lnTo>
                    <a:pt x="8461248" y="1725041"/>
                  </a:lnTo>
                  <a:lnTo>
                    <a:pt x="0" y="1725041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8486648" cy="1750441"/>
            </a:xfrm>
            <a:custGeom>
              <a:avLst/>
              <a:gdLst/>
              <a:ahLst/>
              <a:cxnLst/>
              <a:rect l="l" t="t" r="r" b="b"/>
              <a:pathLst>
                <a:path w="8486648" h="1750441">
                  <a:moveTo>
                    <a:pt x="12700" y="0"/>
                  </a:moveTo>
                  <a:lnTo>
                    <a:pt x="8473948" y="0"/>
                  </a:lnTo>
                  <a:cubicBezTo>
                    <a:pt x="8480933" y="0"/>
                    <a:pt x="8486648" y="5715"/>
                    <a:pt x="8486648" y="12700"/>
                  </a:cubicBezTo>
                  <a:lnTo>
                    <a:pt x="8486648" y="1737741"/>
                  </a:lnTo>
                  <a:cubicBezTo>
                    <a:pt x="8486648" y="1744726"/>
                    <a:pt x="8480933" y="1750441"/>
                    <a:pt x="8473948" y="1750441"/>
                  </a:cubicBezTo>
                  <a:lnTo>
                    <a:pt x="12700" y="1750441"/>
                  </a:lnTo>
                  <a:cubicBezTo>
                    <a:pt x="5715" y="1750441"/>
                    <a:pt x="0" y="1744726"/>
                    <a:pt x="0" y="173774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737741"/>
                  </a:lnTo>
                  <a:lnTo>
                    <a:pt x="12700" y="1737741"/>
                  </a:lnTo>
                  <a:lnTo>
                    <a:pt x="12700" y="1725041"/>
                  </a:lnTo>
                  <a:lnTo>
                    <a:pt x="8473948" y="1725041"/>
                  </a:lnTo>
                  <a:lnTo>
                    <a:pt x="8473948" y="1737741"/>
                  </a:lnTo>
                  <a:lnTo>
                    <a:pt x="8461248" y="1737741"/>
                  </a:lnTo>
                  <a:lnTo>
                    <a:pt x="8461248" y="12700"/>
                  </a:lnTo>
                  <a:lnTo>
                    <a:pt x="8473948" y="12700"/>
                  </a:lnTo>
                  <a:lnTo>
                    <a:pt x="847394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33" name="Group 33"/>
          <p:cNvGrpSpPr/>
          <p:nvPr/>
        </p:nvGrpSpPr>
        <p:grpSpPr>
          <a:xfrm rot="0">
            <a:off x="10530682" y="6349701"/>
            <a:ext cx="6364968" cy="1312876"/>
            <a:chOff x="0" y="0"/>
            <a:chExt cx="8486624" cy="1750502"/>
          </a:xfrm>
        </p:grpSpPr>
        <p:sp>
          <p:nvSpPr>
            <p:cNvPr id="34" name="Freeform 34"/>
            <p:cNvSpPr/>
            <p:nvPr/>
          </p:nvSpPr>
          <p:spPr>
            <a:xfrm>
              <a:off x="12700" y="12700"/>
              <a:ext cx="8461248" cy="1725041"/>
            </a:xfrm>
            <a:custGeom>
              <a:avLst/>
              <a:gdLst/>
              <a:ahLst/>
              <a:cxnLst/>
              <a:rect l="l" t="t" r="r" b="b"/>
              <a:pathLst>
                <a:path w="8461248" h="1725041">
                  <a:moveTo>
                    <a:pt x="0" y="0"/>
                  </a:moveTo>
                  <a:lnTo>
                    <a:pt x="8461248" y="0"/>
                  </a:lnTo>
                  <a:lnTo>
                    <a:pt x="8461248" y="1725041"/>
                  </a:lnTo>
                  <a:lnTo>
                    <a:pt x="0" y="1725041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8486648" cy="1750441"/>
            </a:xfrm>
            <a:custGeom>
              <a:avLst/>
              <a:gdLst/>
              <a:ahLst/>
              <a:cxnLst/>
              <a:rect l="l" t="t" r="r" b="b"/>
              <a:pathLst>
                <a:path w="8486648" h="1750441">
                  <a:moveTo>
                    <a:pt x="12700" y="0"/>
                  </a:moveTo>
                  <a:lnTo>
                    <a:pt x="8473948" y="0"/>
                  </a:lnTo>
                  <a:cubicBezTo>
                    <a:pt x="8480933" y="0"/>
                    <a:pt x="8486648" y="5715"/>
                    <a:pt x="8486648" y="12700"/>
                  </a:cubicBezTo>
                  <a:lnTo>
                    <a:pt x="8486648" y="1737741"/>
                  </a:lnTo>
                  <a:cubicBezTo>
                    <a:pt x="8486648" y="1744726"/>
                    <a:pt x="8480933" y="1750441"/>
                    <a:pt x="8473948" y="1750441"/>
                  </a:cubicBezTo>
                  <a:lnTo>
                    <a:pt x="12700" y="1750441"/>
                  </a:lnTo>
                  <a:cubicBezTo>
                    <a:pt x="5715" y="1750441"/>
                    <a:pt x="0" y="1744726"/>
                    <a:pt x="0" y="173774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737741"/>
                  </a:lnTo>
                  <a:lnTo>
                    <a:pt x="12700" y="1737741"/>
                  </a:lnTo>
                  <a:lnTo>
                    <a:pt x="12700" y="1725041"/>
                  </a:lnTo>
                  <a:lnTo>
                    <a:pt x="8473948" y="1725041"/>
                  </a:lnTo>
                  <a:lnTo>
                    <a:pt x="8473948" y="1737741"/>
                  </a:lnTo>
                  <a:lnTo>
                    <a:pt x="8461248" y="1737741"/>
                  </a:lnTo>
                  <a:lnTo>
                    <a:pt x="8461248" y="12700"/>
                  </a:lnTo>
                  <a:lnTo>
                    <a:pt x="8473948" y="12700"/>
                  </a:lnTo>
                  <a:lnTo>
                    <a:pt x="847394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grpSp>
        <p:nvGrpSpPr>
          <p:cNvPr id="36" name="Group 36"/>
          <p:cNvGrpSpPr/>
          <p:nvPr/>
        </p:nvGrpSpPr>
        <p:grpSpPr>
          <a:xfrm rot="0">
            <a:off x="10535662" y="7973949"/>
            <a:ext cx="6364968" cy="1312876"/>
            <a:chOff x="0" y="0"/>
            <a:chExt cx="8486624" cy="1750502"/>
          </a:xfrm>
        </p:grpSpPr>
        <p:sp>
          <p:nvSpPr>
            <p:cNvPr id="37" name="Freeform 37"/>
            <p:cNvSpPr/>
            <p:nvPr/>
          </p:nvSpPr>
          <p:spPr>
            <a:xfrm>
              <a:off x="12700" y="12700"/>
              <a:ext cx="8461248" cy="1725041"/>
            </a:xfrm>
            <a:custGeom>
              <a:avLst/>
              <a:gdLst/>
              <a:ahLst/>
              <a:cxnLst/>
              <a:rect l="l" t="t" r="r" b="b"/>
              <a:pathLst>
                <a:path w="8461248" h="1725041">
                  <a:moveTo>
                    <a:pt x="0" y="0"/>
                  </a:moveTo>
                  <a:lnTo>
                    <a:pt x="8461248" y="0"/>
                  </a:lnTo>
                  <a:lnTo>
                    <a:pt x="8461248" y="1725041"/>
                  </a:lnTo>
                  <a:lnTo>
                    <a:pt x="0" y="1725041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8486648" cy="1750441"/>
            </a:xfrm>
            <a:custGeom>
              <a:avLst/>
              <a:gdLst/>
              <a:ahLst/>
              <a:cxnLst/>
              <a:rect l="l" t="t" r="r" b="b"/>
              <a:pathLst>
                <a:path w="8486648" h="1750441">
                  <a:moveTo>
                    <a:pt x="12700" y="0"/>
                  </a:moveTo>
                  <a:lnTo>
                    <a:pt x="8473948" y="0"/>
                  </a:lnTo>
                  <a:cubicBezTo>
                    <a:pt x="8480933" y="0"/>
                    <a:pt x="8486648" y="5715"/>
                    <a:pt x="8486648" y="12700"/>
                  </a:cubicBezTo>
                  <a:lnTo>
                    <a:pt x="8486648" y="1737741"/>
                  </a:lnTo>
                  <a:cubicBezTo>
                    <a:pt x="8486648" y="1744726"/>
                    <a:pt x="8480933" y="1750441"/>
                    <a:pt x="8473948" y="1750441"/>
                  </a:cubicBezTo>
                  <a:lnTo>
                    <a:pt x="12700" y="1750441"/>
                  </a:lnTo>
                  <a:cubicBezTo>
                    <a:pt x="5715" y="1750441"/>
                    <a:pt x="0" y="1744726"/>
                    <a:pt x="0" y="173774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737741"/>
                  </a:lnTo>
                  <a:lnTo>
                    <a:pt x="12700" y="1737741"/>
                  </a:lnTo>
                  <a:lnTo>
                    <a:pt x="12700" y="1725041"/>
                  </a:lnTo>
                  <a:lnTo>
                    <a:pt x="8473948" y="1725041"/>
                  </a:lnTo>
                  <a:lnTo>
                    <a:pt x="8473948" y="1737741"/>
                  </a:lnTo>
                  <a:lnTo>
                    <a:pt x="8461248" y="1737741"/>
                  </a:lnTo>
                  <a:lnTo>
                    <a:pt x="8461248" y="12700"/>
                  </a:lnTo>
                  <a:lnTo>
                    <a:pt x="8473948" y="12700"/>
                  </a:lnTo>
                  <a:lnTo>
                    <a:pt x="847394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227515" y="327555"/>
            <a:ext cx="9308148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ea typeface="思源黑体-超粗体 Heavy"/>
              </a:rPr>
              <a:t>点击此处添加标题</a:t>
            </a:r>
            <a:endParaRPr lang="en-US" sz="5400">
              <a:solidFill>
                <a:srgbClr val="000000"/>
              </a:solidFill>
              <a:ea typeface="思源黑体-超粗体 Heavy"/>
            </a:endParaRPr>
          </a:p>
          <a:p>
            <a:pPr algn="l">
              <a:lnSpc>
                <a:spcPts val="6480"/>
              </a:lnSpc>
            </a:pPr>
          </a:p>
        </p:txBody>
      </p:sp>
      <p:sp>
        <p:nvSpPr>
          <p:cNvPr id="40" name="TextBox 40"/>
          <p:cNvSpPr txBox="1"/>
          <p:nvPr/>
        </p:nvSpPr>
        <p:spPr>
          <a:xfrm>
            <a:off x="1079660" y="3183375"/>
            <a:ext cx="16526351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ea typeface="思源黑体 3" panose="020B0500000000000000" charset="-122"/>
              </a:rPr>
              <a:t>单击此处输入你的正文，文字是您思想的提炼，为了最终演示发布的良好效果，请尽量言简意赅的阐述观点；根据需要可酌情增减文字，单击此处输入你的正文，文字是您思想的提炼，为了最终演示发布的良好效果，请尽量言简意赅的阐述观点；根据需要可酌情增减文字</a:t>
            </a:r>
            <a:endParaRPr lang="en-US" sz="1800">
              <a:solidFill>
                <a:srgbClr val="808080"/>
              </a:solidFill>
              <a:ea typeface="思源黑体 3" panose="020B05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6581646" y="1960013"/>
            <a:ext cx="512470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D1818"/>
                </a:solidFill>
                <a:ea typeface="思源黑体-超粗体 Heavy"/>
              </a:rPr>
              <a:t>小标题</a:t>
            </a:r>
            <a:endParaRPr lang="en-US" sz="36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195643" y="5107365"/>
            <a:ext cx="18725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ea typeface="思源黑体-超粗体 Heavy"/>
              </a:rPr>
              <a:t>分析一</a:t>
            </a:r>
            <a:endParaRPr lang="en-US" sz="27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4602225" y="4918500"/>
            <a:ext cx="3364974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单击此处输入你的正文，请言简意赅的阐述观点；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175499" y="6710979"/>
            <a:ext cx="18725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ea typeface="思源黑体-超粗体 Heavy"/>
              </a:rPr>
              <a:t>分析二</a:t>
            </a:r>
            <a:endParaRPr lang="en-US" sz="27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4646754" y="6509148"/>
            <a:ext cx="3364974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单击此处输入你的正文，请言简意赅的阐述观点；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2636398" y="8332012"/>
            <a:ext cx="14116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ea typeface="思源黑体-超粗体 Heavy"/>
              </a:rPr>
              <a:t>分析三</a:t>
            </a:r>
            <a:endParaRPr lang="en-US" sz="270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4646754" y="8145470"/>
            <a:ext cx="3364974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思源黑体 3" panose="020B0500000000000000" charset="-122"/>
              </a:rPr>
              <a:t>单击此处输入你的正文，请言简意赅的阐述观点；</a:t>
            </a:r>
            <a:endParaRPr lang="en-US" sz="1800">
              <a:solidFill>
                <a:srgbClr val="FFFFFF"/>
              </a:solidFill>
              <a:ea typeface="思源黑体 3" panose="020B0500000000000000" charset="-122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0775827" y="5150613"/>
            <a:ext cx="18725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1D1818"/>
                </a:solidFill>
                <a:ea typeface="思源黑体-超粗体 Heavy"/>
              </a:rPr>
              <a:t>分析四</a:t>
            </a:r>
            <a:endParaRPr lang="en-US" sz="27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3016632" y="4947122"/>
            <a:ext cx="3364974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1D1818"/>
                </a:solidFill>
                <a:ea typeface="思源黑体 3" panose="020B0500000000000000" charset="-122"/>
              </a:rPr>
              <a:t>单击此处输入你的正文，请言简意赅的阐述观点；</a:t>
            </a:r>
            <a:endParaRPr lang="en-US" sz="1800">
              <a:solidFill>
                <a:srgbClr val="1D1818"/>
              </a:solidFill>
              <a:ea typeface="思源黑体 3" panose="020B0500000000000000" charset="-122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0775827" y="6774859"/>
            <a:ext cx="18725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1D1818"/>
                </a:solidFill>
                <a:ea typeface="思源黑体-超粗体 Heavy"/>
              </a:rPr>
              <a:t>分析五</a:t>
            </a:r>
            <a:endParaRPr lang="en-US" sz="27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3016632" y="6571368"/>
            <a:ext cx="3364974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1D1818"/>
                </a:solidFill>
                <a:ea typeface="思源黑体 3" panose="020B0500000000000000" charset="-122"/>
              </a:rPr>
              <a:t>单击此处输入你的正文，请言简意赅的阐述观点；</a:t>
            </a:r>
            <a:endParaRPr lang="en-US" sz="1800">
              <a:solidFill>
                <a:srgbClr val="1D1818"/>
              </a:solidFill>
              <a:ea typeface="思源黑体 3" panose="020B0500000000000000" charset="-122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0815056" y="8368706"/>
            <a:ext cx="18725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1D1818"/>
                </a:solidFill>
                <a:ea typeface="思源黑体-超粗体 Heavy"/>
              </a:rPr>
              <a:t>分析六</a:t>
            </a:r>
            <a:endParaRPr lang="en-US" sz="2700">
              <a:solidFill>
                <a:srgbClr val="1D1818"/>
              </a:solidFill>
              <a:ea typeface="思源黑体-超粗体 Heavy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3016632" y="8195616"/>
            <a:ext cx="3364974" cy="68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1D1818"/>
                </a:solidFill>
                <a:ea typeface="思源黑体 3" panose="020B0500000000000000" charset="-122"/>
              </a:rPr>
              <a:t>单击此处输入你的正文，请言简意赅的阐述观点；</a:t>
            </a:r>
            <a:endParaRPr lang="en-US" sz="1800">
              <a:solidFill>
                <a:srgbClr val="1D1818"/>
              </a:solidFill>
              <a:ea typeface="思源黑体 3" panose="020B0500000000000000" charset="-122"/>
            </a:endParaRPr>
          </a:p>
        </p:txBody>
      </p:sp>
      <p:sp>
        <p:nvSpPr>
          <p:cNvPr id="54" name="Freeform 54"/>
          <p:cNvSpPr/>
          <p:nvPr/>
        </p:nvSpPr>
        <p:spPr>
          <a:xfrm rot="2814812">
            <a:off x="13165008" y="-2692538"/>
            <a:ext cx="11362559" cy="9305101"/>
          </a:xfrm>
          <a:custGeom>
            <a:avLst/>
            <a:gdLst/>
            <a:ahLst/>
            <a:cxnLst/>
            <a:rect l="l" t="t" r="r" b="b"/>
            <a:pathLst>
              <a:path w="11362559" h="9305101">
                <a:moveTo>
                  <a:pt x="0" y="0"/>
                </a:moveTo>
                <a:lnTo>
                  <a:pt x="11362559" y="0"/>
                </a:lnTo>
                <a:lnTo>
                  <a:pt x="11362559" y="9305101"/>
                </a:lnTo>
                <a:lnTo>
                  <a:pt x="0" y="930510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3000"/>
            </a:blip>
            <a:stretch>
              <a:fillRect l="-11457" r="-11457"/>
            </a:stretch>
          </a:blipFill>
        </p:spPr>
      </p:sp>
    </p:spTree>
  </p:cSld>
  <p:clrMapOvr>
    <a:masterClrMapping/>
  </p:clrMapOvr>
  <p:transition spd="med">
    <p:fade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CREATIVECROP_PICSHAPE_ID" val="27"/>
</p:tagLst>
</file>

<file path=ppt/tags/tag14.xml><?xml version="1.0" encoding="utf-8"?>
<p:tagLst xmlns:p="http://schemas.openxmlformats.org/presentationml/2006/main">
  <p:tag name="commondata" val="eyJoZGlkIjoiOThkNTU4NWMxNDE3MzE0YTUzN2U3NWI4NzcxNjM3MTk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4277</Words>
  <Application>WPS 演示</Application>
  <PresentationFormat>On-screen Show (4:3)</PresentationFormat>
  <Paragraphs>496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4" baseType="lpstr">
      <vt:lpstr>Arial</vt:lpstr>
      <vt:lpstr>宋体</vt:lpstr>
      <vt:lpstr>Wingdings</vt:lpstr>
      <vt:lpstr>思源宋体 Bold</vt:lpstr>
      <vt:lpstr>汉仪书宋二KW</vt:lpstr>
      <vt:lpstr>思源黑体 2 Bold</vt:lpstr>
      <vt:lpstr>思源黑体-超粗体 Heavy</vt:lpstr>
      <vt:lpstr>汉仪中黑KW</vt:lpstr>
      <vt:lpstr>思源黑体 3</vt:lpstr>
      <vt:lpstr>Montserrat Ultra-Bold</vt:lpstr>
      <vt:lpstr>Montserrat Heavy</vt:lpstr>
      <vt:lpstr>Montserrat Bold</vt:lpstr>
      <vt:lpstr>Thonburi</vt:lpstr>
      <vt:lpstr>思源黑体-超粗体</vt:lpstr>
      <vt:lpstr>Montserrat</vt:lpstr>
      <vt:lpstr>思源黑体-超粗体 Light</vt:lpstr>
      <vt:lpstr>思源黑体 1</vt:lpstr>
      <vt:lpstr>思源宋体</vt:lpstr>
      <vt:lpstr>Calibri</vt:lpstr>
      <vt:lpstr>宋体</vt:lpstr>
      <vt:lpstr>微软雅黑</vt:lpstr>
      <vt:lpstr>汉仪旗黑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黑黄色商务工作计划演示文稿</dc:title>
  <dc:creator/>
  <cp:lastModifiedBy>allenpandas</cp:lastModifiedBy>
  <cp:revision>26</cp:revision>
  <dcterms:created xsi:type="dcterms:W3CDTF">2024-09-30T07:03:41Z</dcterms:created>
  <dcterms:modified xsi:type="dcterms:W3CDTF">2024-09-30T07:03:41Z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940445BAC85CBF4436D33B6518A1B923_32</vt:lpwstr>
  </property>
  <property fmtid="{D5CDD505-2E9C-101B-9397-08002B2CF9AE}" pid="3" name="KSOProductBuildVer">
    <vt:lpwstr>2052-6.11.0.8885</vt:lpwstr>
  </property>
</Properties>
</file>